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1"/>
  </p:notesMasterIdLst>
  <p:handoutMasterIdLst>
    <p:handoutMasterId r:id="rId12"/>
  </p:handoutMasterIdLst>
  <p:sldIdLst>
    <p:sldId id="273" r:id="rId2"/>
    <p:sldId id="259" r:id="rId3"/>
    <p:sldId id="274" r:id="rId4"/>
    <p:sldId id="275" r:id="rId5"/>
    <p:sldId id="276" r:id="rId6"/>
    <p:sldId id="277" r:id="rId7"/>
    <p:sldId id="278" r:id="rId8"/>
    <p:sldId id="279" r:id="rId9"/>
    <p:sldId id="28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013"/>
    <a:srgbClr val="420021"/>
    <a:srgbClr val="500000"/>
    <a:srgbClr val="6C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B7BED-018F-4F22-BF46-FDBF1AB0C3DE}" v="17" dt="2020-05-10T20:08:08.483"/>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varScale="1">
        <p:scale>
          <a:sx n="66" d="100"/>
          <a:sy n="66" d="100"/>
        </p:scale>
        <p:origin x="186"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9692D04-CC96-4196-903A-3DAABF089B3E}"/>
    <pc:docChg chg="custSel addSld delSld modSld modMainMaster">
      <pc:chgData name="Sarah Gothard" userId="0e53f415fda5f162" providerId="LiveId" clId="{79692D04-CC96-4196-903A-3DAABF089B3E}" dt="2020-05-10T20:08:17.061" v="54" actId="1076"/>
      <pc:docMkLst>
        <pc:docMk/>
      </pc:docMkLst>
      <pc:sldChg chg="addSp delSp modSp">
        <pc:chgData name="Sarah Gothard" userId="0e53f415fda5f162" providerId="LiveId" clId="{79692D04-CC96-4196-903A-3DAABF089B3E}" dt="2020-05-10T19:55:54.044" v="23" actId="1076"/>
        <pc:sldMkLst>
          <pc:docMk/>
          <pc:sldMk cId="406854814" sldId="259"/>
        </pc:sldMkLst>
        <pc:picChg chg="del">
          <ac:chgData name="Sarah Gothard" userId="0e53f415fda5f162" providerId="LiveId" clId="{79692D04-CC96-4196-903A-3DAABF089B3E}" dt="2020-05-10T19:52:22.531" v="4" actId="478"/>
          <ac:picMkLst>
            <pc:docMk/>
            <pc:sldMk cId="406854814" sldId="259"/>
            <ac:picMk id="2" creationId="{1EC1FFBC-2878-489F-9976-B6310C46980C}"/>
          </ac:picMkLst>
        </pc:picChg>
        <pc:picChg chg="add mod">
          <ac:chgData name="Sarah Gothard" userId="0e53f415fda5f162" providerId="LiveId" clId="{79692D04-CC96-4196-903A-3DAABF089B3E}" dt="2020-05-10T19:55:54.044" v="23" actId="1076"/>
          <ac:picMkLst>
            <pc:docMk/>
            <pc:sldMk cId="406854814" sldId="259"/>
            <ac:picMk id="3" creationId="{A5F55C63-39E4-428D-AB3F-E896756BDF55}"/>
          </ac:picMkLst>
        </pc:picChg>
      </pc:sldChg>
      <pc:sldChg chg="addSp delSp modSp">
        <pc:chgData name="Sarah Gothard" userId="0e53f415fda5f162" providerId="LiveId" clId="{79692D04-CC96-4196-903A-3DAABF089B3E}" dt="2020-05-10T19:52:18.421" v="3" actId="1076"/>
        <pc:sldMkLst>
          <pc:docMk/>
          <pc:sldMk cId="4222139619" sldId="273"/>
        </pc:sldMkLst>
        <pc:picChg chg="add mod">
          <ac:chgData name="Sarah Gothard" userId="0e53f415fda5f162" providerId="LiveId" clId="{79692D04-CC96-4196-903A-3DAABF089B3E}" dt="2020-05-10T19:52:18.421" v="3" actId="1076"/>
          <ac:picMkLst>
            <pc:docMk/>
            <pc:sldMk cId="4222139619" sldId="273"/>
            <ac:picMk id="2" creationId="{D9FF21AC-E528-4084-89B3-9B57453095A5}"/>
          </ac:picMkLst>
        </pc:picChg>
        <pc:picChg chg="del">
          <ac:chgData name="Sarah Gothard" userId="0e53f415fda5f162" providerId="LiveId" clId="{79692D04-CC96-4196-903A-3DAABF089B3E}" dt="2020-05-10T19:52:11.905" v="0" actId="478"/>
          <ac:picMkLst>
            <pc:docMk/>
            <pc:sldMk cId="4222139619" sldId="273"/>
            <ac:picMk id="3" creationId="{43EB5EDD-D0E0-4658-9FB2-E36F10FAEA00}"/>
          </ac:picMkLst>
        </pc:picChg>
      </pc:sldChg>
      <pc:sldChg chg="addSp delSp modSp">
        <pc:chgData name="Sarah Gothard" userId="0e53f415fda5f162" providerId="LiveId" clId="{79692D04-CC96-4196-903A-3DAABF089B3E}" dt="2020-05-10T20:04:12.042" v="41" actId="1076"/>
        <pc:sldMkLst>
          <pc:docMk/>
          <pc:sldMk cId="2925858760" sldId="274"/>
        </pc:sldMkLst>
        <pc:picChg chg="del">
          <ac:chgData name="Sarah Gothard" userId="0e53f415fda5f162" providerId="LiveId" clId="{79692D04-CC96-4196-903A-3DAABF089B3E}" dt="2020-05-10T19:52:24.164" v="5" actId="478"/>
          <ac:picMkLst>
            <pc:docMk/>
            <pc:sldMk cId="2925858760" sldId="274"/>
            <ac:picMk id="2" creationId="{53F30ADE-70A5-4597-9C2A-3BEEDA3E45D3}"/>
          </ac:picMkLst>
        </pc:picChg>
        <pc:picChg chg="add mod">
          <ac:chgData name="Sarah Gothard" userId="0e53f415fda5f162" providerId="LiveId" clId="{79692D04-CC96-4196-903A-3DAABF089B3E}" dt="2020-05-10T20:04:12.042" v="41" actId="1076"/>
          <ac:picMkLst>
            <pc:docMk/>
            <pc:sldMk cId="2925858760" sldId="274"/>
            <ac:picMk id="3" creationId="{CBB249CE-CD21-4071-9C5D-A253719CAA68}"/>
          </ac:picMkLst>
        </pc:picChg>
      </pc:sldChg>
      <pc:sldChg chg="addSp modSp add setBg">
        <pc:chgData name="Sarah Gothard" userId="0e53f415fda5f162" providerId="LiveId" clId="{79692D04-CC96-4196-903A-3DAABF089B3E}" dt="2020-05-10T20:00:36.252" v="28"/>
        <pc:sldMkLst>
          <pc:docMk/>
          <pc:sldMk cId="2160591996" sldId="275"/>
        </pc:sldMkLst>
        <pc:picChg chg="add mod">
          <ac:chgData name="Sarah Gothard" userId="0e53f415fda5f162" providerId="LiveId" clId="{79692D04-CC96-4196-903A-3DAABF089B3E}" dt="2020-05-10T20:00:08.872" v="26" actId="1076"/>
          <ac:picMkLst>
            <pc:docMk/>
            <pc:sldMk cId="2160591996" sldId="275"/>
            <ac:picMk id="2" creationId="{A59C122A-3368-4FD6-8B54-BF6DB6434D98}"/>
          </ac:picMkLst>
        </pc:picChg>
      </pc:sldChg>
      <pc:sldChg chg="del">
        <pc:chgData name="Sarah Gothard" userId="0e53f415fda5f162" providerId="LiveId" clId="{79692D04-CC96-4196-903A-3DAABF089B3E}" dt="2020-05-10T19:52:26.441" v="6" actId="2696"/>
        <pc:sldMkLst>
          <pc:docMk/>
          <pc:sldMk cId="4114475002" sldId="275"/>
        </pc:sldMkLst>
      </pc:sldChg>
      <pc:sldChg chg="addSp modSp add">
        <pc:chgData name="Sarah Gothard" userId="0e53f415fda5f162" providerId="LiveId" clId="{79692D04-CC96-4196-903A-3DAABF089B3E}" dt="2020-05-10T20:05:53.357" v="47" actId="1076"/>
        <pc:sldMkLst>
          <pc:docMk/>
          <pc:sldMk cId="1542665142" sldId="276"/>
        </pc:sldMkLst>
        <pc:picChg chg="add mod">
          <ac:chgData name="Sarah Gothard" userId="0e53f415fda5f162" providerId="LiveId" clId="{79692D04-CC96-4196-903A-3DAABF089B3E}" dt="2020-05-10T20:05:53.357" v="47" actId="1076"/>
          <ac:picMkLst>
            <pc:docMk/>
            <pc:sldMk cId="1542665142" sldId="276"/>
            <ac:picMk id="2" creationId="{B0D0495E-68CD-4DA7-B1FE-97B8959B3522}"/>
          </ac:picMkLst>
        </pc:picChg>
      </pc:sldChg>
      <pc:sldChg chg="del">
        <pc:chgData name="Sarah Gothard" userId="0e53f415fda5f162" providerId="LiveId" clId="{79692D04-CC96-4196-903A-3DAABF089B3E}" dt="2020-05-10T19:52:26.464" v="7" actId="2696"/>
        <pc:sldMkLst>
          <pc:docMk/>
          <pc:sldMk cId="1648743646" sldId="276"/>
        </pc:sldMkLst>
      </pc:sldChg>
      <pc:sldChg chg="addSp modSp add">
        <pc:chgData name="Sarah Gothard" userId="0e53f415fda5f162" providerId="LiveId" clId="{79692D04-CC96-4196-903A-3DAABF089B3E}" dt="2020-05-10T20:01:30.334" v="31" actId="1076"/>
        <pc:sldMkLst>
          <pc:docMk/>
          <pc:sldMk cId="2245451218" sldId="277"/>
        </pc:sldMkLst>
        <pc:picChg chg="add mod">
          <ac:chgData name="Sarah Gothard" userId="0e53f415fda5f162" providerId="LiveId" clId="{79692D04-CC96-4196-903A-3DAABF089B3E}" dt="2020-05-10T20:01:30.334" v="31" actId="1076"/>
          <ac:picMkLst>
            <pc:docMk/>
            <pc:sldMk cId="2245451218" sldId="277"/>
            <ac:picMk id="2" creationId="{685C3A1B-4367-4389-9EAD-D6B57A1E2311}"/>
          </ac:picMkLst>
        </pc:picChg>
      </pc:sldChg>
      <pc:sldChg chg="del">
        <pc:chgData name="Sarah Gothard" userId="0e53f415fda5f162" providerId="LiveId" clId="{79692D04-CC96-4196-903A-3DAABF089B3E}" dt="2020-05-10T19:52:26.484" v="8" actId="2696"/>
        <pc:sldMkLst>
          <pc:docMk/>
          <pc:sldMk cId="2974433093" sldId="277"/>
        </pc:sldMkLst>
      </pc:sldChg>
      <pc:sldChg chg="del">
        <pc:chgData name="Sarah Gothard" userId="0e53f415fda5f162" providerId="LiveId" clId="{79692D04-CC96-4196-903A-3DAABF089B3E}" dt="2020-05-10T19:52:26.495" v="9" actId="2696"/>
        <pc:sldMkLst>
          <pc:docMk/>
          <pc:sldMk cId="862902981" sldId="278"/>
        </pc:sldMkLst>
      </pc:sldChg>
      <pc:sldChg chg="addSp modSp add">
        <pc:chgData name="Sarah Gothard" userId="0e53f415fda5f162" providerId="LiveId" clId="{79692D04-CC96-4196-903A-3DAABF089B3E}" dt="2020-05-10T20:07:15.306" v="51" actId="1076"/>
        <pc:sldMkLst>
          <pc:docMk/>
          <pc:sldMk cId="2888494201" sldId="278"/>
        </pc:sldMkLst>
        <pc:picChg chg="add mod">
          <ac:chgData name="Sarah Gothard" userId="0e53f415fda5f162" providerId="LiveId" clId="{79692D04-CC96-4196-903A-3DAABF089B3E}" dt="2020-05-10T20:07:15.306" v="51" actId="1076"/>
          <ac:picMkLst>
            <pc:docMk/>
            <pc:sldMk cId="2888494201" sldId="278"/>
            <ac:picMk id="2" creationId="{6CEA0383-FE42-4784-80E8-EDFEB8A34D95}"/>
          </ac:picMkLst>
        </pc:picChg>
      </pc:sldChg>
      <pc:sldChg chg="del">
        <pc:chgData name="Sarah Gothard" userId="0e53f415fda5f162" providerId="LiveId" clId="{79692D04-CC96-4196-903A-3DAABF089B3E}" dt="2020-05-10T19:52:26.506" v="10" actId="2696"/>
        <pc:sldMkLst>
          <pc:docMk/>
          <pc:sldMk cId="2199906295" sldId="279"/>
        </pc:sldMkLst>
      </pc:sldChg>
      <pc:sldChg chg="addSp modSp add">
        <pc:chgData name="Sarah Gothard" userId="0e53f415fda5f162" providerId="LiveId" clId="{79692D04-CC96-4196-903A-3DAABF089B3E}" dt="2020-05-10T20:02:31.738" v="34" actId="1076"/>
        <pc:sldMkLst>
          <pc:docMk/>
          <pc:sldMk cId="4110821590" sldId="279"/>
        </pc:sldMkLst>
        <pc:picChg chg="add mod">
          <ac:chgData name="Sarah Gothard" userId="0e53f415fda5f162" providerId="LiveId" clId="{79692D04-CC96-4196-903A-3DAABF089B3E}" dt="2020-05-10T20:02:31.738" v="34" actId="1076"/>
          <ac:picMkLst>
            <pc:docMk/>
            <pc:sldMk cId="4110821590" sldId="279"/>
            <ac:picMk id="2" creationId="{4DDBEC64-4607-41F2-BD58-5EEFA460E4EA}"/>
          </ac:picMkLst>
        </pc:picChg>
      </pc:sldChg>
      <pc:sldChg chg="addSp modSp add">
        <pc:chgData name="Sarah Gothard" userId="0e53f415fda5f162" providerId="LiveId" clId="{79692D04-CC96-4196-903A-3DAABF089B3E}" dt="2020-05-10T20:08:17.061" v="54" actId="1076"/>
        <pc:sldMkLst>
          <pc:docMk/>
          <pc:sldMk cId="3815937665" sldId="280"/>
        </pc:sldMkLst>
        <pc:picChg chg="add mod">
          <ac:chgData name="Sarah Gothard" userId="0e53f415fda5f162" providerId="LiveId" clId="{79692D04-CC96-4196-903A-3DAABF089B3E}" dt="2020-05-10T20:08:17.061" v="54" actId="1076"/>
          <ac:picMkLst>
            <pc:docMk/>
            <pc:sldMk cId="3815937665" sldId="280"/>
            <ac:picMk id="2" creationId="{21D1B39A-B06E-4F96-B833-5AC431E53FFD}"/>
          </ac:picMkLst>
        </pc:picChg>
      </pc:sldChg>
      <pc:sldChg chg="add del">
        <pc:chgData name="Sarah Gothard" userId="0e53f415fda5f162" providerId="LiveId" clId="{79692D04-CC96-4196-903A-3DAABF089B3E}" dt="2020-05-10T20:02:36.213" v="35" actId="2696"/>
        <pc:sldMkLst>
          <pc:docMk/>
          <pc:sldMk cId="1349539060" sldId="281"/>
        </pc:sldMkLst>
      </pc:sldChg>
      <pc:sldChg chg="del">
        <pc:chgData name="Sarah Gothard" userId="0e53f415fda5f162" providerId="LiveId" clId="{79692D04-CC96-4196-903A-3DAABF089B3E}" dt="2020-05-10T19:52:26.513" v="11" actId="2696"/>
        <pc:sldMkLst>
          <pc:docMk/>
          <pc:sldMk cId="1959152599" sldId="281"/>
        </pc:sldMkLst>
      </pc:sldChg>
      <pc:sldChg chg="add del">
        <pc:chgData name="Sarah Gothard" userId="0e53f415fda5f162" providerId="LiveId" clId="{79692D04-CC96-4196-903A-3DAABF089B3E}" dt="2020-05-10T20:02:36.222" v="36" actId="2696"/>
        <pc:sldMkLst>
          <pc:docMk/>
          <pc:sldMk cId="2669880979" sldId="282"/>
        </pc:sldMkLst>
      </pc:sldChg>
      <pc:sldChg chg="add del">
        <pc:chgData name="Sarah Gothard" userId="0e53f415fda5f162" providerId="LiveId" clId="{79692D04-CC96-4196-903A-3DAABF089B3E}" dt="2020-05-10T20:02:36.231" v="37" actId="2696"/>
        <pc:sldMkLst>
          <pc:docMk/>
          <pc:sldMk cId="209743344" sldId="283"/>
        </pc:sldMkLst>
      </pc:sldChg>
      <pc:sldChg chg="del">
        <pc:chgData name="Sarah Gothard" userId="0e53f415fda5f162" providerId="LiveId" clId="{79692D04-CC96-4196-903A-3DAABF089B3E}" dt="2020-05-10T19:52:26.521" v="12" actId="2696"/>
        <pc:sldMkLst>
          <pc:docMk/>
          <pc:sldMk cId="1815758939" sldId="283"/>
        </pc:sldMkLst>
      </pc:sldChg>
      <pc:sldChg chg="add del">
        <pc:chgData name="Sarah Gothard" userId="0e53f415fda5f162" providerId="LiveId" clId="{79692D04-CC96-4196-903A-3DAABF089B3E}" dt="2020-05-10T20:02:36.238" v="38" actId="2696"/>
        <pc:sldMkLst>
          <pc:docMk/>
          <pc:sldMk cId="1528240630" sldId="284"/>
        </pc:sldMkLst>
      </pc:sldChg>
      <pc:sldChg chg="del">
        <pc:chgData name="Sarah Gothard" userId="0e53f415fda5f162" providerId="LiveId" clId="{79692D04-CC96-4196-903A-3DAABF089B3E}" dt="2020-05-10T19:52:26.528" v="13" actId="2696"/>
        <pc:sldMkLst>
          <pc:docMk/>
          <pc:sldMk cId="1572192513" sldId="284"/>
        </pc:sldMkLst>
      </pc:sldChg>
      <pc:sldChg chg="del">
        <pc:chgData name="Sarah Gothard" userId="0e53f415fda5f162" providerId="LiveId" clId="{79692D04-CC96-4196-903A-3DAABF089B3E}" dt="2020-05-10T19:52:26.533" v="14" actId="2696"/>
        <pc:sldMkLst>
          <pc:docMk/>
          <pc:sldMk cId="1144443831" sldId="285"/>
        </pc:sldMkLst>
      </pc:sldChg>
      <pc:sldChg chg="del">
        <pc:chgData name="Sarah Gothard" userId="0e53f415fda5f162" providerId="LiveId" clId="{79692D04-CC96-4196-903A-3DAABF089B3E}" dt="2020-05-10T19:52:26.540" v="15" actId="2696"/>
        <pc:sldMkLst>
          <pc:docMk/>
          <pc:sldMk cId="3924803320" sldId="286"/>
        </pc:sldMkLst>
      </pc:sldChg>
      <pc:sldMasterChg chg="setBg modSldLayout">
        <pc:chgData name="Sarah Gothard" userId="0e53f415fda5f162" providerId="LiveId" clId="{79692D04-CC96-4196-903A-3DAABF089B3E}" dt="2020-05-10T20:00:36.252" v="28"/>
        <pc:sldMasterMkLst>
          <pc:docMk/>
          <pc:sldMasterMk cId="1460763405" sldId="2147483750"/>
        </pc:sldMasterMkLst>
        <pc:sldLayoutChg chg="setBg">
          <pc:chgData name="Sarah Gothard" userId="0e53f415fda5f162" providerId="LiveId" clId="{79692D04-CC96-4196-903A-3DAABF089B3E}" dt="2020-05-10T20:00:36.252" v="28"/>
          <pc:sldLayoutMkLst>
            <pc:docMk/>
            <pc:sldMasterMk cId="1460763405" sldId="2147483750"/>
            <pc:sldLayoutMk cId="1398688360" sldId="2147483751"/>
          </pc:sldLayoutMkLst>
        </pc:sldLayoutChg>
        <pc:sldLayoutChg chg="setBg">
          <pc:chgData name="Sarah Gothard" userId="0e53f415fda5f162" providerId="LiveId" clId="{79692D04-CC96-4196-903A-3DAABF089B3E}" dt="2020-05-10T20:00:36.252" v="28"/>
          <pc:sldLayoutMkLst>
            <pc:docMk/>
            <pc:sldMasterMk cId="1460763405" sldId="2147483750"/>
            <pc:sldLayoutMk cId="568759808" sldId="2147483752"/>
          </pc:sldLayoutMkLst>
        </pc:sldLayoutChg>
        <pc:sldLayoutChg chg="setBg">
          <pc:chgData name="Sarah Gothard" userId="0e53f415fda5f162" providerId="LiveId" clId="{79692D04-CC96-4196-903A-3DAABF089B3E}" dt="2020-05-10T20:00:36.252" v="28"/>
          <pc:sldLayoutMkLst>
            <pc:docMk/>
            <pc:sldMasterMk cId="1460763405" sldId="2147483750"/>
            <pc:sldLayoutMk cId="3597807767" sldId="2147483753"/>
          </pc:sldLayoutMkLst>
        </pc:sldLayoutChg>
        <pc:sldLayoutChg chg="setBg">
          <pc:chgData name="Sarah Gothard" userId="0e53f415fda5f162" providerId="LiveId" clId="{79692D04-CC96-4196-903A-3DAABF089B3E}" dt="2020-05-10T20:00:36.252" v="28"/>
          <pc:sldLayoutMkLst>
            <pc:docMk/>
            <pc:sldMasterMk cId="1460763405" sldId="2147483750"/>
            <pc:sldLayoutMk cId="3337308040" sldId="2147483754"/>
          </pc:sldLayoutMkLst>
        </pc:sldLayoutChg>
        <pc:sldLayoutChg chg="setBg">
          <pc:chgData name="Sarah Gothard" userId="0e53f415fda5f162" providerId="LiveId" clId="{79692D04-CC96-4196-903A-3DAABF089B3E}" dt="2020-05-10T20:00:36.252" v="28"/>
          <pc:sldLayoutMkLst>
            <pc:docMk/>
            <pc:sldMasterMk cId="1460763405" sldId="2147483750"/>
            <pc:sldLayoutMk cId="2281150815" sldId="2147483755"/>
          </pc:sldLayoutMkLst>
        </pc:sldLayoutChg>
        <pc:sldLayoutChg chg="setBg">
          <pc:chgData name="Sarah Gothard" userId="0e53f415fda5f162" providerId="LiveId" clId="{79692D04-CC96-4196-903A-3DAABF089B3E}" dt="2020-05-10T20:00:36.252" v="28"/>
          <pc:sldLayoutMkLst>
            <pc:docMk/>
            <pc:sldMasterMk cId="1460763405" sldId="2147483750"/>
            <pc:sldLayoutMk cId="3813766858" sldId="2147483756"/>
          </pc:sldLayoutMkLst>
        </pc:sldLayoutChg>
        <pc:sldLayoutChg chg="setBg">
          <pc:chgData name="Sarah Gothard" userId="0e53f415fda5f162" providerId="LiveId" clId="{79692D04-CC96-4196-903A-3DAABF089B3E}" dt="2020-05-10T20:00:36.252" v="28"/>
          <pc:sldLayoutMkLst>
            <pc:docMk/>
            <pc:sldMasterMk cId="1460763405" sldId="2147483750"/>
            <pc:sldLayoutMk cId="2376311904" sldId="2147483757"/>
          </pc:sldLayoutMkLst>
        </pc:sldLayoutChg>
        <pc:sldLayoutChg chg="setBg">
          <pc:chgData name="Sarah Gothard" userId="0e53f415fda5f162" providerId="LiveId" clId="{79692D04-CC96-4196-903A-3DAABF089B3E}" dt="2020-05-10T20:00:36.252" v="28"/>
          <pc:sldLayoutMkLst>
            <pc:docMk/>
            <pc:sldMasterMk cId="1460763405" sldId="2147483750"/>
            <pc:sldLayoutMk cId="1752889466" sldId="2147483758"/>
          </pc:sldLayoutMkLst>
        </pc:sldLayoutChg>
        <pc:sldLayoutChg chg="setBg">
          <pc:chgData name="Sarah Gothard" userId="0e53f415fda5f162" providerId="LiveId" clId="{79692D04-CC96-4196-903A-3DAABF089B3E}" dt="2020-05-10T20:00:36.252" v="28"/>
          <pc:sldLayoutMkLst>
            <pc:docMk/>
            <pc:sldMasterMk cId="1460763405" sldId="2147483750"/>
            <pc:sldLayoutMk cId="628399684" sldId="2147483759"/>
          </pc:sldLayoutMkLst>
        </pc:sldLayoutChg>
        <pc:sldLayoutChg chg="setBg">
          <pc:chgData name="Sarah Gothard" userId="0e53f415fda5f162" providerId="LiveId" clId="{79692D04-CC96-4196-903A-3DAABF089B3E}" dt="2020-05-10T20:00:36.252" v="28"/>
          <pc:sldLayoutMkLst>
            <pc:docMk/>
            <pc:sldMasterMk cId="1460763405" sldId="2147483750"/>
            <pc:sldLayoutMk cId="4282014957" sldId="2147483760"/>
          </pc:sldLayoutMkLst>
        </pc:sldLayoutChg>
        <pc:sldLayoutChg chg="setBg">
          <pc:chgData name="Sarah Gothard" userId="0e53f415fda5f162" providerId="LiveId" clId="{79692D04-CC96-4196-903A-3DAABF089B3E}" dt="2020-05-10T20:00:36.252" v="28"/>
          <pc:sldLayoutMkLst>
            <pc:docMk/>
            <pc:sldMasterMk cId="1460763405" sldId="2147483750"/>
            <pc:sldLayoutMk cId="1502763198" sldId="2147483761"/>
          </pc:sldLayoutMkLst>
        </pc:sldLayoutChg>
        <pc:sldLayoutChg chg="setBg">
          <pc:chgData name="Sarah Gothard" userId="0e53f415fda5f162" providerId="LiveId" clId="{79692D04-CC96-4196-903A-3DAABF089B3E}" dt="2020-05-10T20:00:36.252" v="28"/>
          <pc:sldLayoutMkLst>
            <pc:docMk/>
            <pc:sldMasterMk cId="1460763405" sldId="2147483750"/>
            <pc:sldLayoutMk cId="3951651492" sldId="2147483762"/>
          </pc:sldLayoutMkLst>
        </pc:sldLayoutChg>
        <pc:sldLayoutChg chg="setBg">
          <pc:chgData name="Sarah Gothard" userId="0e53f415fda5f162" providerId="LiveId" clId="{79692D04-CC96-4196-903A-3DAABF089B3E}" dt="2020-05-10T20:00:36.252" v="28"/>
          <pc:sldLayoutMkLst>
            <pc:docMk/>
            <pc:sldMasterMk cId="1460763405" sldId="2147483750"/>
            <pc:sldLayoutMk cId="3671895789" sldId="2147483763"/>
          </pc:sldLayoutMkLst>
        </pc:sldLayoutChg>
        <pc:sldLayoutChg chg="setBg">
          <pc:chgData name="Sarah Gothard" userId="0e53f415fda5f162" providerId="LiveId" clId="{79692D04-CC96-4196-903A-3DAABF089B3E}" dt="2020-05-10T20:00:36.252" v="28"/>
          <pc:sldLayoutMkLst>
            <pc:docMk/>
            <pc:sldMasterMk cId="1460763405" sldId="2147483750"/>
            <pc:sldLayoutMk cId="2412738346" sldId="2147483764"/>
          </pc:sldLayoutMkLst>
        </pc:sldLayoutChg>
        <pc:sldLayoutChg chg="setBg">
          <pc:chgData name="Sarah Gothard" userId="0e53f415fda5f162" providerId="LiveId" clId="{79692D04-CC96-4196-903A-3DAABF089B3E}" dt="2020-05-10T20:00:36.252" v="28"/>
          <pc:sldLayoutMkLst>
            <pc:docMk/>
            <pc:sldMasterMk cId="1460763405" sldId="2147483750"/>
            <pc:sldLayoutMk cId="3712839758" sldId="2147483765"/>
          </pc:sldLayoutMkLst>
        </pc:sldLayoutChg>
        <pc:sldLayoutChg chg="setBg">
          <pc:chgData name="Sarah Gothard" userId="0e53f415fda5f162" providerId="LiveId" clId="{79692D04-CC96-4196-903A-3DAABF089B3E}" dt="2020-05-10T20:00:36.252" v="28"/>
          <pc:sldLayoutMkLst>
            <pc:docMk/>
            <pc:sldMasterMk cId="1460763405" sldId="2147483750"/>
            <pc:sldLayoutMk cId="3549304446" sldId="2147483766"/>
          </pc:sldLayoutMkLst>
        </pc:sldLayoutChg>
        <pc:sldLayoutChg chg="setBg">
          <pc:chgData name="Sarah Gothard" userId="0e53f415fda5f162" providerId="LiveId" clId="{79692D04-CC96-4196-903A-3DAABF089B3E}" dt="2020-05-10T20:00:36.252" v="28"/>
          <pc:sldLayoutMkLst>
            <pc:docMk/>
            <pc:sldMasterMk cId="1460763405" sldId="2147483750"/>
            <pc:sldLayoutMk cId="75984876" sldId="2147483767"/>
          </pc:sldLayoutMkLst>
        </pc:sldLayoutChg>
        <pc:sldLayoutChg chg="setBg">
          <pc:chgData name="Sarah Gothard" userId="0e53f415fda5f162" providerId="LiveId" clId="{79692D04-CC96-4196-903A-3DAABF089B3E}" dt="2020-05-10T20:00:36.252" v="28"/>
          <pc:sldLayoutMkLst>
            <pc:docMk/>
            <pc:sldMasterMk cId="1460763405" sldId="2147483750"/>
            <pc:sldLayoutMk cId="4083862001"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5/10/2020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5/10/2020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5/10/2020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5/10/2020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5/10/2020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5/10/2020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5/10/2020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5/10/2020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5/10/2020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5/10/2020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001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5/10/2020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578254"/>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D9FF21AC-E528-4084-89B3-9B57453095A5}"/>
              </a:ext>
            </a:extLst>
          </p:cNvPr>
          <p:cNvPicPr>
            <a:picLocks noChangeAspect="1"/>
          </p:cNvPicPr>
          <p:nvPr/>
        </p:nvPicPr>
        <p:blipFill>
          <a:blip r:embed="rId3"/>
          <a:stretch>
            <a:fillRect/>
          </a:stretch>
        </p:blipFill>
        <p:spPr>
          <a:xfrm>
            <a:off x="740227" y="2793700"/>
            <a:ext cx="10711543" cy="1481626"/>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5F55C63-39E4-428D-AB3F-E896756BDF55}"/>
              </a:ext>
            </a:extLst>
          </p:cNvPr>
          <p:cNvPicPr>
            <a:picLocks noChangeAspect="1"/>
          </p:cNvPicPr>
          <p:nvPr/>
        </p:nvPicPr>
        <p:blipFill>
          <a:blip r:embed="rId2"/>
          <a:stretch>
            <a:fillRect/>
          </a:stretch>
        </p:blipFill>
        <p:spPr>
          <a:xfrm>
            <a:off x="566056" y="515178"/>
            <a:ext cx="11059886" cy="5791415"/>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BB249CE-CD21-4071-9C5D-A253719CAA68}"/>
              </a:ext>
            </a:extLst>
          </p:cNvPr>
          <p:cNvPicPr>
            <a:picLocks noChangeAspect="1"/>
          </p:cNvPicPr>
          <p:nvPr/>
        </p:nvPicPr>
        <p:blipFill>
          <a:blip r:embed="rId2"/>
          <a:stretch>
            <a:fillRect/>
          </a:stretch>
        </p:blipFill>
        <p:spPr>
          <a:xfrm>
            <a:off x="754742" y="424778"/>
            <a:ext cx="10682514" cy="6008444"/>
          </a:xfrm>
          <a:prstGeom prst="rect">
            <a:avLst/>
          </a:prstGeom>
        </p:spPr>
      </p:pic>
    </p:spTree>
    <p:extLst>
      <p:ext uri="{BB962C8B-B14F-4D97-AF65-F5344CB8AC3E}">
        <p14:creationId xmlns:p14="http://schemas.microsoft.com/office/powerpoint/2010/main" val="292585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9C122A-3368-4FD6-8B54-BF6DB6434D98}"/>
              </a:ext>
            </a:extLst>
          </p:cNvPr>
          <p:cNvPicPr>
            <a:picLocks noChangeAspect="1"/>
          </p:cNvPicPr>
          <p:nvPr/>
        </p:nvPicPr>
        <p:blipFill>
          <a:blip r:embed="rId2"/>
          <a:stretch>
            <a:fillRect/>
          </a:stretch>
        </p:blipFill>
        <p:spPr>
          <a:xfrm>
            <a:off x="616856" y="552160"/>
            <a:ext cx="10958286" cy="5753680"/>
          </a:xfrm>
          <a:prstGeom prst="rect">
            <a:avLst/>
          </a:prstGeom>
        </p:spPr>
      </p:pic>
    </p:spTree>
    <p:extLst>
      <p:ext uri="{BB962C8B-B14F-4D97-AF65-F5344CB8AC3E}">
        <p14:creationId xmlns:p14="http://schemas.microsoft.com/office/powerpoint/2010/main" val="216059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0D0495E-68CD-4DA7-B1FE-97B8959B3522}"/>
              </a:ext>
            </a:extLst>
          </p:cNvPr>
          <p:cNvPicPr>
            <a:picLocks noChangeAspect="1"/>
          </p:cNvPicPr>
          <p:nvPr/>
        </p:nvPicPr>
        <p:blipFill>
          <a:blip r:embed="rId2"/>
          <a:stretch>
            <a:fillRect/>
          </a:stretch>
        </p:blipFill>
        <p:spPr>
          <a:xfrm>
            <a:off x="849084" y="496356"/>
            <a:ext cx="10493829" cy="5865288"/>
          </a:xfrm>
          <a:prstGeom prst="rect">
            <a:avLst/>
          </a:prstGeom>
        </p:spPr>
      </p:pic>
    </p:spTree>
    <p:extLst>
      <p:ext uri="{BB962C8B-B14F-4D97-AF65-F5344CB8AC3E}">
        <p14:creationId xmlns:p14="http://schemas.microsoft.com/office/powerpoint/2010/main" val="154266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85C3A1B-4367-4389-9EAD-D6B57A1E2311}"/>
              </a:ext>
            </a:extLst>
          </p:cNvPr>
          <p:cNvPicPr>
            <a:picLocks noChangeAspect="1"/>
          </p:cNvPicPr>
          <p:nvPr/>
        </p:nvPicPr>
        <p:blipFill>
          <a:blip r:embed="rId2"/>
          <a:stretch>
            <a:fillRect/>
          </a:stretch>
        </p:blipFill>
        <p:spPr>
          <a:xfrm>
            <a:off x="631370" y="567885"/>
            <a:ext cx="10929257" cy="5707587"/>
          </a:xfrm>
          <a:prstGeom prst="rect">
            <a:avLst/>
          </a:prstGeom>
        </p:spPr>
      </p:pic>
    </p:spTree>
    <p:extLst>
      <p:ext uri="{BB962C8B-B14F-4D97-AF65-F5344CB8AC3E}">
        <p14:creationId xmlns:p14="http://schemas.microsoft.com/office/powerpoint/2010/main" val="224545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CEA0383-FE42-4784-80E8-EDFEB8A34D95}"/>
              </a:ext>
            </a:extLst>
          </p:cNvPr>
          <p:cNvPicPr>
            <a:picLocks noChangeAspect="1"/>
          </p:cNvPicPr>
          <p:nvPr/>
        </p:nvPicPr>
        <p:blipFill>
          <a:blip r:embed="rId2"/>
          <a:stretch>
            <a:fillRect/>
          </a:stretch>
        </p:blipFill>
        <p:spPr>
          <a:xfrm>
            <a:off x="812799" y="428130"/>
            <a:ext cx="10566400" cy="5928220"/>
          </a:xfrm>
          <a:prstGeom prst="rect">
            <a:avLst/>
          </a:prstGeom>
        </p:spPr>
      </p:pic>
    </p:spTree>
    <p:extLst>
      <p:ext uri="{BB962C8B-B14F-4D97-AF65-F5344CB8AC3E}">
        <p14:creationId xmlns:p14="http://schemas.microsoft.com/office/powerpoint/2010/main" val="288849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DDBEC64-4607-41F2-BD58-5EEFA460E4EA}"/>
              </a:ext>
            </a:extLst>
          </p:cNvPr>
          <p:cNvPicPr>
            <a:picLocks noChangeAspect="1"/>
          </p:cNvPicPr>
          <p:nvPr/>
        </p:nvPicPr>
        <p:blipFill>
          <a:blip r:embed="rId2"/>
          <a:stretch>
            <a:fillRect/>
          </a:stretch>
        </p:blipFill>
        <p:spPr>
          <a:xfrm>
            <a:off x="682170" y="571171"/>
            <a:ext cx="10827657" cy="5715657"/>
          </a:xfrm>
          <a:prstGeom prst="rect">
            <a:avLst/>
          </a:prstGeom>
        </p:spPr>
      </p:pic>
    </p:spTree>
    <p:extLst>
      <p:ext uri="{BB962C8B-B14F-4D97-AF65-F5344CB8AC3E}">
        <p14:creationId xmlns:p14="http://schemas.microsoft.com/office/powerpoint/2010/main" val="411082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1D1B39A-B06E-4F96-B833-5AC431E53FFD}"/>
              </a:ext>
            </a:extLst>
          </p:cNvPr>
          <p:cNvPicPr>
            <a:picLocks noChangeAspect="1"/>
          </p:cNvPicPr>
          <p:nvPr/>
        </p:nvPicPr>
        <p:blipFill>
          <a:blip r:embed="rId2"/>
          <a:stretch>
            <a:fillRect/>
          </a:stretch>
        </p:blipFill>
        <p:spPr>
          <a:xfrm>
            <a:off x="783770" y="465420"/>
            <a:ext cx="10624457" cy="5938299"/>
          </a:xfrm>
          <a:prstGeom prst="rect">
            <a:avLst/>
          </a:prstGeom>
        </p:spPr>
      </p:pic>
    </p:spTree>
    <p:extLst>
      <p:ext uri="{BB962C8B-B14F-4D97-AF65-F5344CB8AC3E}">
        <p14:creationId xmlns:p14="http://schemas.microsoft.com/office/powerpoint/2010/main" val="3815937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2019-10-02T02:24:59Z</dcterms:created>
  <dcterms:modified xsi:type="dcterms:W3CDTF">2020-05-10T20:08:17Z</dcterms:modified>
</cp:coreProperties>
</file>