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59" r:id="rId4"/>
    <p:sldId id="269" r:id="rId5"/>
    <p:sldId id="260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976" autoAdjust="0"/>
  </p:normalViewPr>
  <p:slideViewPr>
    <p:cSldViewPr snapToGrid="0" showGuides="1">
      <p:cViewPr varScale="1">
        <p:scale>
          <a:sx n="65" d="100"/>
          <a:sy n="65" d="100"/>
        </p:scale>
        <p:origin x="22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A2C5E99A-53EB-4AEA-A427-E16CE50F0084}"/>
  </pc:docChgLst>
  <pc:docChgLst>
    <pc:chgData name="Sarah Gothard" userId="0e53f415fda5f162" providerId="LiveId" clId="{26F89AAA-7D51-44AB-B8C6-658A75E2EC9A}"/>
  </pc:docChgLst>
  <pc:docChgLst>
    <pc:chgData name="Sarah Gothard" userId="0e53f415fda5f162" providerId="LiveId" clId="{04712D50-30CC-4F55-9E46-3D94ECB2F823}"/>
    <pc:docChg chg="custSel addSld delSld modSld modMainMaster">
      <pc:chgData name="Sarah Gothard" userId="0e53f415fda5f162" providerId="LiveId" clId="{04712D50-30CC-4F55-9E46-3D94ECB2F823}" dt="2019-09-13T15:32:02.789" v="124"/>
      <pc:docMkLst>
        <pc:docMk/>
      </pc:docMkLst>
      <pc:sldChg chg="addSp delSp modSp">
        <pc:chgData name="Sarah Gothard" userId="0e53f415fda5f162" providerId="LiveId" clId="{04712D50-30CC-4F55-9E46-3D94ECB2F823}" dt="2019-09-13T15:11:38.149" v="31" actId="1035"/>
        <pc:sldMkLst>
          <pc:docMk/>
          <pc:sldMk cId="2211167003" sldId="257"/>
        </pc:sldMkLst>
        <pc:spChg chg="mod">
          <ac:chgData name="Sarah Gothard" userId="0e53f415fda5f162" providerId="LiveId" clId="{04712D50-30CC-4F55-9E46-3D94ECB2F823}" dt="2019-09-13T15:11:38.149" v="31" actId="1035"/>
          <ac:spMkLst>
            <pc:docMk/>
            <pc:sldMk cId="2211167003" sldId="257"/>
            <ac:spMk id="5" creationId="{B35277B3-F2AB-47E8-A410-E4DFF7CB251C}"/>
          </ac:spMkLst>
        </pc:spChg>
        <pc:picChg chg="add">
          <ac:chgData name="Sarah Gothard" userId="0e53f415fda5f162" providerId="LiveId" clId="{04712D50-30CC-4F55-9E46-3D94ECB2F823}" dt="2019-09-13T15:11:31.843" v="2"/>
          <ac:picMkLst>
            <pc:docMk/>
            <pc:sldMk cId="2211167003" sldId="257"/>
            <ac:picMk id="2" creationId="{EE8993D2-2070-48C8-8E25-3C79EBC8305E}"/>
          </ac:picMkLst>
        </pc:picChg>
        <pc:picChg chg="del mod">
          <ac:chgData name="Sarah Gothard" userId="0e53f415fda5f162" providerId="LiveId" clId="{04712D50-30CC-4F55-9E46-3D94ECB2F823}" dt="2019-09-13T15:11:31.558" v="1" actId="478"/>
          <ac:picMkLst>
            <pc:docMk/>
            <pc:sldMk cId="2211167003" sldId="257"/>
            <ac:picMk id="10" creationId="{E702A478-C5CD-4D59-B85E-06A4A5B67986}"/>
          </ac:picMkLst>
        </pc:picChg>
      </pc:sldChg>
      <pc:sldChg chg="addSp delSp modSp">
        <pc:chgData name="Sarah Gothard" userId="0e53f415fda5f162" providerId="LiveId" clId="{04712D50-30CC-4F55-9E46-3D94ECB2F823}" dt="2019-09-13T15:17:37.795" v="102"/>
        <pc:sldMkLst>
          <pc:docMk/>
          <pc:sldMk cId="1968523942" sldId="258"/>
        </pc:sldMkLst>
        <pc:spChg chg="add del mod">
          <ac:chgData name="Sarah Gothard" userId="0e53f415fda5f162" providerId="LiveId" clId="{04712D50-30CC-4F55-9E46-3D94ECB2F823}" dt="2019-09-13T15:11:45.480" v="33" actId="478"/>
          <ac:spMkLst>
            <pc:docMk/>
            <pc:sldMk cId="1968523942" sldId="258"/>
            <ac:spMk id="3" creationId="{6A27E831-EF83-422B-8AA1-7134FABF15E4}"/>
          </ac:spMkLst>
        </pc:spChg>
        <pc:spChg chg="mod">
          <ac:chgData name="Sarah Gothard" userId="0e53f415fda5f162" providerId="LiveId" clId="{04712D50-30CC-4F55-9E46-3D94ECB2F823}" dt="2019-09-13T15:11:50.261" v="49" actId="1035"/>
          <ac:spMkLst>
            <pc:docMk/>
            <pc:sldMk cId="1968523942" sldId="258"/>
            <ac:spMk id="4" creationId="{9BFE604F-618E-449F-9A86-58814D78F049}"/>
          </ac:spMkLst>
        </pc:spChg>
        <pc:picChg chg="add">
          <ac:chgData name="Sarah Gothard" userId="0e53f415fda5f162" providerId="LiveId" clId="{04712D50-30CC-4F55-9E46-3D94ECB2F823}" dt="2019-09-13T15:17:37.795" v="102"/>
          <ac:picMkLst>
            <pc:docMk/>
            <pc:sldMk cId="1968523942" sldId="258"/>
            <ac:picMk id="5" creationId="{B0A8EB5C-6ADE-4CC6-94FF-32FFBF58114A}"/>
          </ac:picMkLst>
        </pc:picChg>
        <pc:picChg chg="del mod">
          <ac:chgData name="Sarah Gothard" userId="0e53f415fda5f162" providerId="LiveId" clId="{04712D50-30CC-4F55-9E46-3D94ECB2F823}" dt="2019-09-13T15:11:41.562" v="32" actId="478"/>
          <ac:picMkLst>
            <pc:docMk/>
            <pc:sldMk cId="1968523942" sldId="258"/>
            <ac:picMk id="8" creationId="{7F92555A-6737-4FC7-898C-5381C3367945}"/>
          </ac:picMkLst>
        </pc:picChg>
      </pc:sldChg>
      <pc:sldChg chg="addSp add">
        <pc:chgData name="Sarah Gothard" userId="0e53f415fda5f162" providerId="LiveId" clId="{04712D50-30CC-4F55-9E46-3D94ECB2F823}" dt="2019-09-13T15:27:11.304" v="116"/>
        <pc:sldMkLst>
          <pc:docMk/>
          <pc:sldMk cId="1620391130" sldId="259"/>
        </pc:sldMkLst>
        <pc:picChg chg="add">
          <ac:chgData name="Sarah Gothard" userId="0e53f415fda5f162" providerId="LiveId" clId="{04712D50-30CC-4F55-9E46-3D94ECB2F823}" dt="2019-09-13T15:27:11.304" v="116"/>
          <ac:picMkLst>
            <pc:docMk/>
            <pc:sldMk cId="1620391130" sldId="259"/>
            <ac:picMk id="2" creationId="{055C26B0-BC51-4368-ADE8-55D907557957}"/>
          </ac:picMkLst>
        </pc:picChg>
      </pc:sldChg>
      <pc:sldChg chg="addSp delSp modSp add">
        <pc:chgData name="Sarah Gothard" userId="0e53f415fda5f162" providerId="LiveId" clId="{04712D50-30CC-4F55-9E46-3D94ECB2F823}" dt="2019-09-13T15:14:49.554" v="88" actId="1035"/>
        <pc:sldMkLst>
          <pc:docMk/>
          <pc:sldMk cId="374375782" sldId="260"/>
        </pc:sldMkLst>
        <pc:picChg chg="add del">
          <ac:chgData name="Sarah Gothard" userId="0e53f415fda5f162" providerId="LiveId" clId="{04712D50-30CC-4F55-9E46-3D94ECB2F823}" dt="2019-09-13T15:13:09.325" v="80" actId="478"/>
          <ac:picMkLst>
            <pc:docMk/>
            <pc:sldMk cId="374375782" sldId="260"/>
            <ac:picMk id="2" creationId="{00AF39ED-D10F-4810-8AB4-66E2F731C528}"/>
          </ac:picMkLst>
        </pc:picChg>
        <pc:picChg chg="add del">
          <ac:chgData name="Sarah Gothard" userId="0e53f415fda5f162" providerId="LiveId" clId="{04712D50-30CC-4F55-9E46-3D94ECB2F823}" dt="2019-09-13T15:13:47.171" v="82" actId="478"/>
          <ac:picMkLst>
            <pc:docMk/>
            <pc:sldMk cId="374375782" sldId="260"/>
            <ac:picMk id="3" creationId="{6F0BAAC2-1F83-4F5A-B319-86E94680D121}"/>
          </ac:picMkLst>
        </pc:picChg>
        <pc:picChg chg="add del">
          <ac:chgData name="Sarah Gothard" userId="0e53f415fda5f162" providerId="LiveId" clId="{04712D50-30CC-4F55-9E46-3D94ECB2F823}" dt="2019-09-13T15:14:00.815" v="84" actId="478"/>
          <ac:picMkLst>
            <pc:docMk/>
            <pc:sldMk cId="374375782" sldId="260"/>
            <ac:picMk id="5" creationId="{5EA7F6D0-DC34-4B96-976F-1B7C4AE44D3E}"/>
          </ac:picMkLst>
        </pc:picChg>
        <pc:picChg chg="add mod">
          <ac:chgData name="Sarah Gothard" userId="0e53f415fda5f162" providerId="LiveId" clId="{04712D50-30CC-4F55-9E46-3D94ECB2F823}" dt="2019-09-13T15:14:49.554" v="88" actId="1035"/>
          <ac:picMkLst>
            <pc:docMk/>
            <pc:sldMk cId="374375782" sldId="260"/>
            <ac:picMk id="6" creationId="{B0AB6A32-676C-4C33-8110-2D8EB78DE6FB}"/>
          </ac:picMkLst>
        </pc:picChg>
      </pc:sldChg>
      <pc:sldChg chg="addSp delSp add">
        <pc:chgData name="Sarah Gothard" userId="0e53f415fda5f162" providerId="LiveId" clId="{04712D50-30CC-4F55-9E46-3D94ECB2F823}" dt="2019-09-13T15:23:47.085" v="111"/>
        <pc:sldMkLst>
          <pc:docMk/>
          <pc:sldMk cId="1418326017" sldId="269"/>
        </pc:sldMkLst>
        <pc:picChg chg="add del">
          <ac:chgData name="Sarah Gothard" userId="0e53f415fda5f162" providerId="LiveId" clId="{04712D50-30CC-4F55-9E46-3D94ECB2F823}" dt="2019-09-13T15:23:46.737" v="110" actId="478"/>
          <ac:picMkLst>
            <pc:docMk/>
            <pc:sldMk cId="1418326017" sldId="269"/>
            <ac:picMk id="2" creationId="{10E904E0-1149-4E32-83E7-2247EB7A667E}"/>
          </ac:picMkLst>
        </pc:picChg>
        <pc:picChg chg="add">
          <ac:chgData name="Sarah Gothard" userId="0e53f415fda5f162" providerId="LiveId" clId="{04712D50-30CC-4F55-9E46-3D94ECB2F823}" dt="2019-09-13T15:23:47.085" v="111"/>
          <ac:picMkLst>
            <pc:docMk/>
            <pc:sldMk cId="1418326017" sldId="269"/>
            <ac:picMk id="3" creationId="{51C9773F-7B19-4210-B7F3-9B211115CF8B}"/>
          </ac:picMkLst>
        </pc:picChg>
      </pc:sldChg>
      <pc:sldChg chg="addSp add">
        <pc:chgData name="Sarah Gothard" userId="0e53f415fda5f162" providerId="LiveId" clId="{04712D50-30CC-4F55-9E46-3D94ECB2F823}" dt="2019-09-13T15:18:28.715" v="103"/>
        <pc:sldMkLst>
          <pc:docMk/>
          <pc:sldMk cId="2982870712" sldId="270"/>
        </pc:sldMkLst>
        <pc:picChg chg="add">
          <ac:chgData name="Sarah Gothard" userId="0e53f415fda5f162" providerId="LiveId" clId="{04712D50-30CC-4F55-9E46-3D94ECB2F823}" dt="2019-09-13T15:18:28.715" v="103"/>
          <ac:picMkLst>
            <pc:docMk/>
            <pc:sldMk cId="2982870712" sldId="270"/>
            <ac:picMk id="2" creationId="{27336501-ADE6-4C4E-A306-79D4D1B42837}"/>
          </ac:picMkLst>
        </pc:picChg>
      </pc:sldChg>
      <pc:sldChg chg="addSp delSp add">
        <pc:chgData name="Sarah Gothard" userId="0e53f415fda5f162" providerId="LiveId" clId="{04712D50-30CC-4F55-9E46-3D94ECB2F823}" dt="2019-09-13T15:28:23.285" v="121"/>
        <pc:sldMkLst>
          <pc:docMk/>
          <pc:sldMk cId="1865496135" sldId="271"/>
        </pc:sldMkLst>
        <pc:picChg chg="add del">
          <ac:chgData name="Sarah Gothard" userId="0e53f415fda5f162" providerId="LiveId" clId="{04712D50-30CC-4F55-9E46-3D94ECB2F823}" dt="2019-09-13T15:28:05.507" v="118" actId="478"/>
          <ac:picMkLst>
            <pc:docMk/>
            <pc:sldMk cId="1865496135" sldId="271"/>
            <ac:picMk id="2" creationId="{FE1E1899-25CA-4764-A86E-DF7A9166959B}"/>
          </ac:picMkLst>
        </pc:picChg>
        <pc:picChg chg="add del">
          <ac:chgData name="Sarah Gothard" userId="0e53f415fda5f162" providerId="LiveId" clId="{04712D50-30CC-4F55-9E46-3D94ECB2F823}" dt="2019-09-13T15:28:23.035" v="120" actId="478"/>
          <ac:picMkLst>
            <pc:docMk/>
            <pc:sldMk cId="1865496135" sldId="271"/>
            <ac:picMk id="3" creationId="{CBF50CFD-2003-43F6-86A1-FE6766452040}"/>
          </ac:picMkLst>
        </pc:picChg>
        <pc:picChg chg="add">
          <ac:chgData name="Sarah Gothard" userId="0e53f415fda5f162" providerId="LiveId" clId="{04712D50-30CC-4F55-9E46-3D94ECB2F823}" dt="2019-09-13T15:28:23.285" v="121"/>
          <ac:picMkLst>
            <pc:docMk/>
            <pc:sldMk cId="1865496135" sldId="271"/>
            <ac:picMk id="5" creationId="{C31C7370-2845-457B-85A3-B2D9406EDE3E}"/>
          </ac:picMkLst>
        </pc:picChg>
      </pc:sldChg>
      <pc:sldChg chg="addSp add">
        <pc:chgData name="Sarah Gothard" userId="0e53f415fda5f162" providerId="LiveId" clId="{04712D50-30CC-4F55-9E46-3D94ECB2F823}" dt="2019-09-13T15:24:43.494" v="112"/>
        <pc:sldMkLst>
          <pc:docMk/>
          <pc:sldMk cId="2705687025" sldId="272"/>
        </pc:sldMkLst>
        <pc:picChg chg="add">
          <ac:chgData name="Sarah Gothard" userId="0e53f415fda5f162" providerId="LiveId" clId="{04712D50-30CC-4F55-9E46-3D94ECB2F823}" dt="2019-09-13T15:24:43.494" v="112"/>
          <ac:picMkLst>
            <pc:docMk/>
            <pc:sldMk cId="2705687025" sldId="272"/>
            <ac:picMk id="2" creationId="{E50D562A-0440-419C-A69F-6B28E147BE74}"/>
          </ac:picMkLst>
        </pc:picChg>
      </pc:sldChg>
      <pc:sldChg chg="add">
        <pc:chgData name="Sarah Gothard" userId="0e53f415fda5f162" providerId="LiveId" clId="{04712D50-30CC-4F55-9E46-3D94ECB2F823}" dt="2019-09-13T15:14:58.592" v="98"/>
        <pc:sldMkLst>
          <pc:docMk/>
          <pc:sldMk cId="848597430" sldId="273"/>
        </pc:sldMkLst>
      </pc:sldChg>
      <pc:sldChg chg="addSp delSp add">
        <pc:chgData name="Sarah Gothard" userId="0e53f415fda5f162" providerId="LiveId" clId="{04712D50-30CC-4F55-9E46-3D94ECB2F823}" dt="2019-09-13T15:20:05.591" v="106"/>
        <pc:sldMkLst>
          <pc:docMk/>
          <pc:sldMk cId="238152460" sldId="274"/>
        </pc:sldMkLst>
        <pc:picChg chg="add del">
          <ac:chgData name="Sarah Gothard" userId="0e53f415fda5f162" providerId="LiveId" clId="{04712D50-30CC-4F55-9E46-3D94ECB2F823}" dt="2019-09-13T15:20:05.310" v="105" actId="478"/>
          <ac:picMkLst>
            <pc:docMk/>
            <pc:sldMk cId="238152460" sldId="274"/>
            <ac:picMk id="2" creationId="{97ABAF26-3000-46F5-8FEF-5C8C935A209C}"/>
          </ac:picMkLst>
        </pc:picChg>
        <pc:picChg chg="add">
          <ac:chgData name="Sarah Gothard" userId="0e53f415fda5f162" providerId="LiveId" clId="{04712D50-30CC-4F55-9E46-3D94ECB2F823}" dt="2019-09-13T15:20:05.591" v="106"/>
          <ac:picMkLst>
            <pc:docMk/>
            <pc:sldMk cId="238152460" sldId="274"/>
            <ac:picMk id="3" creationId="{FB40AFE0-980B-4782-87A4-CDC848C239E7}"/>
          </ac:picMkLst>
        </pc:picChg>
      </pc:sldChg>
      <pc:sldChg chg="addSp add">
        <pc:chgData name="Sarah Gothard" userId="0e53f415fda5f162" providerId="LiveId" clId="{04712D50-30CC-4F55-9E46-3D94ECB2F823}" dt="2019-09-13T15:29:38.192" v="122"/>
        <pc:sldMkLst>
          <pc:docMk/>
          <pc:sldMk cId="207463027" sldId="275"/>
        </pc:sldMkLst>
        <pc:picChg chg="add">
          <ac:chgData name="Sarah Gothard" userId="0e53f415fda5f162" providerId="LiveId" clId="{04712D50-30CC-4F55-9E46-3D94ECB2F823}" dt="2019-09-13T15:29:38.192" v="122"/>
          <ac:picMkLst>
            <pc:docMk/>
            <pc:sldMk cId="207463027" sldId="275"/>
            <ac:picMk id="2" creationId="{ACDA8B5D-87E4-4BE4-9F32-9D123514783F}"/>
          </ac:picMkLst>
        </pc:picChg>
      </pc:sldChg>
      <pc:sldChg chg="addSp add">
        <pc:chgData name="Sarah Gothard" userId="0e53f415fda5f162" providerId="LiveId" clId="{04712D50-30CC-4F55-9E46-3D94ECB2F823}" dt="2019-09-13T15:25:04.147" v="113"/>
        <pc:sldMkLst>
          <pc:docMk/>
          <pc:sldMk cId="2351720053" sldId="276"/>
        </pc:sldMkLst>
        <pc:picChg chg="add">
          <ac:chgData name="Sarah Gothard" userId="0e53f415fda5f162" providerId="LiveId" clId="{04712D50-30CC-4F55-9E46-3D94ECB2F823}" dt="2019-09-13T15:25:04.147" v="113"/>
          <ac:picMkLst>
            <pc:docMk/>
            <pc:sldMk cId="2351720053" sldId="276"/>
            <ac:picMk id="2" creationId="{EA2D5684-83F8-410B-94DE-AC101969E187}"/>
          </ac:picMkLst>
        </pc:picChg>
      </pc:sldChg>
      <pc:sldChg chg="add">
        <pc:chgData name="Sarah Gothard" userId="0e53f415fda5f162" providerId="LiveId" clId="{04712D50-30CC-4F55-9E46-3D94ECB2F823}" dt="2019-09-13T15:15:00.284" v="99"/>
        <pc:sldMkLst>
          <pc:docMk/>
          <pc:sldMk cId="2903017262" sldId="277"/>
        </pc:sldMkLst>
      </pc:sldChg>
      <pc:sldChg chg="addSp add">
        <pc:chgData name="Sarah Gothard" userId="0e53f415fda5f162" providerId="LiveId" clId="{04712D50-30CC-4F55-9E46-3D94ECB2F823}" dt="2019-09-13T15:21:03.954" v="107"/>
        <pc:sldMkLst>
          <pc:docMk/>
          <pc:sldMk cId="3202409584" sldId="278"/>
        </pc:sldMkLst>
        <pc:picChg chg="add">
          <ac:chgData name="Sarah Gothard" userId="0e53f415fda5f162" providerId="LiveId" clId="{04712D50-30CC-4F55-9E46-3D94ECB2F823}" dt="2019-09-13T15:21:03.954" v="107"/>
          <ac:picMkLst>
            <pc:docMk/>
            <pc:sldMk cId="3202409584" sldId="278"/>
            <ac:picMk id="2" creationId="{567DB247-E9C1-4E05-B114-5ECDE308F873}"/>
          </ac:picMkLst>
        </pc:picChg>
      </pc:sldChg>
      <pc:sldChg chg="addSp add">
        <pc:chgData name="Sarah Gothard" userId="0e53f415fda5f162" providerId="LiveId" clId="{04712D50-30CC-4F55-9E46-3D94ECB2F823}" dt="2019-09-13T15:31:23.828" v="123"/>
        <pc:sldMkLst>
          <pc:docMk/>
          <pc:sldMk cId="3631129585" sldId="279"/>
        </pc:sldMkLst>
        <pc:picChg chg="add">
          <ac:chgData name="Sarah Gothard" userId="0e53f415fda5f162" providerId="LiveId" clId="{04712D50-30CC-4F55-9E46-3D94ECB2F823}" dt="2019-09-13T15:31:23.828" v="123"/>
          <ac:picMkLst>
            <pc:docMk/>
            <pc:sldMk cId="3631129585" sldId="279"/>
            <ac:picMk id="2" creationId="{761F33B6-F4B8-40A3-9A26-39B68FB4A64E}"/>
          </ac:picMkLst>
        </pc:picChg>
      </pc:sldChg>
      <pc:sldChg chg="addSp add">
        <pc:chgData name="Sarah Gothard" userId="0e53f415fda5f162" providerId="LiveId" clId="{04712D50-30CC-4F55-9E46-3D94ECB2F823}" dt="2019-09-13T15:25:30.329" v="114"/>
        <pc:sldMkLst>
          <pc:docMk/>
          <pc:sldMk cId="1495114866" sldId="280"/>
        </pc:sldMkLst>
        <pc:picChg chg="add">
          <ac:chgData name="Sarah Gothard" userId="0e53f415fda5f162" providerId="LiveId" clId="{04712D50-30CC-4F55-9E46-3D94ECB2F823}" dt="2019-09-13T15:25:30.329" v="114"/>
          <ac:picMkLst>
            <pc:docMk/>
            <pc:sldMk cId="1495114866" sldId="280"/>
            <ac:picMk id="2" creationId="{A36931C7-7D82-49A0-9DB2-F51EDBD73C4F}"/>
          </ac:picMkLst>
        </pc:picChg>
      </pc:sldChg>
      <pc:sldChg chg="add">
        <pc:chgData name="Sarah Gothard" userId="0e53f415fda5f162" providerId="LiveId" clId="{04712D50-30CC-4F55-9E46-3D94ECB2F823}" dt="2019-09-13T15:15:01.423" v="100"/>
        <pc:sldMkLst>
          <pc:docMk/>
          <pc:sldMk cId="3233365452" sldId="281"/>
        </pc:sldMkLst>
      </pc:sldChg>
      <pc:sldChg chg="addSp add">
        <pc:chgData name="Sarah Gothard" userId="0e53f415fda5f162" providerId="LiveId" clId="{04712D50-30CC-4F55-9E46-3D94ECB2F823}" dt="2019-09-13T15:21:48.967" v="108"/>
        <pc:sldMkLst>
          <pc:docMk/>
          <pc:sldMk cId="1369223250" sldId="282"/>
        </pc:sldMkLst>
        <pc:picChg chg="add">
          <ac:chgData name="Sarah Gothard" userId="0e53f415fda5f162" providerId="LiveId" clId="{04712D50-30CC-4F55-9E46-3D94ECB2F823}" dt="2019-09-13T15:21:48.967" v="108"/>
          <ac:picMkLst>
            <pc:docMk/>
            <pc:sldMk cId="1369223250" sldId="282"/>
            <ac:picMk id="2" creationId="{E140808F-9286-4DA2-9B15-998BBB33E34D}"/>
          </ac:picMkLst>
        </pc:picChg>
      </pc:sldChg>
      <pc:sldChg chg="addSp add">
        <pc:chgData name="Sarah Gothard" userId="0e53f415fda5f162" providerId="LiveId" clId="{04712D50-30CC-4F55-9E46-3D94ECB2F823}" dt="2019-09-13T15:32:02.789" v="124"/>
        <pc:sldMkLst>
          <pc:docMk/>
          <pc:sldMk cId="884525499" sldId="283"/>
        </pc:sldMkLst>
        <pc:picChg chg="add">
          <ac:chgData name="Sarah Gothard" userId="0e53f415fda5f162" providerId="LiveId" clId="{04712D50-30CC-4F55-9E46-3D94ECB2F823}" dt="2019-09-13T15:32:02.789" v="124"/>
          <ac:picMkLst>
            <pc:docMk/>
            <pc:sldMk cId="884525499" sldId="283"/>
            <ac:picMk id="2" creationId="{B7291DB8-8C00-4D96-9605-32ABD60C2E19}"/>
          </ac:picMkLst>
        </pc:picChg>
      </pc:sldChg>
      <pc:sldChg chg="addSp add">
        <pc:chgData name="Sarah Gothard" userId="0e53f415fda5f162" providerId="LiveId" clId="{04712D50-30CC-4F55-9E46-3D94ECB2F823}" dt="2019-09-13T15:25:57.491" v="115"/>
        <pc:sldMkLst>
          <pc:docMk/>
          <pc:sldMk cId="1464857880" sldId="284"/>
        </pc:sldMkLst>
        <pc:picChg chg="add">
          <ac:chgData name="Sarah Gothard" userId="0e53f415fda5f162" providerId="LiveId" clId="{04712D50-30CC-4F55-9E46-3D94ECB2F823}" dt="2019-09-13T15:25:57.491" v="115"/>
          <ac:picMkLst>
            <pc:docMk/>
            <pc:sldMk cId="1464857880" sldId="284"/>
            <ac:picMk id="2" creationId="{0506837D-92A0-40E1-8234-485BDA2BBA70}"/>
          </ac:picMkLst>
        </pc:picChg>
      </pc:sldChg>
      <pc:sldChg chg="add">
        <pc:chgData name="Sarah Gothard" userId="0e53f415fda5f162" providerId="LiveId" clId="{04712D50-30CC-4F55-9E46-3D94ECB2F823}" dt="2019-09-13T15:15:02.525" v="101"/>
        <pc:sldMkLst>
          <pc:docMk/>
          <pc:sldMk cId="573116934" sldId="285"/>
        </pc:sldMkLst>
      </pc:sldChg>
    </pc:docChg>
  </pc:docChgLst>
  <pc:docChgLst>
    <pc:chgData name="Sarah Gothard" userId="0e53f415fda5f162" providerId="LiveId" clId="{F5DDF7D2-3451-487C-9588-4D6DB124F14F}"/>
    <pc:docChg chg="custSel mod modSld">
      <pc:chgData name="Sarah Gothard" userId="0e53f415fda5f162" providerId="LiveId" clId="{F5DDF7D2-3451-487C-9588-4D6DB124F14F}" dt="2019-09-28T20:31:15.183" v="20" actId="26606"/>
      <pc:docMkLst>
        <pc:docMk/>
      </pc:docMkLst>
      <pc:sldChg chg="addSp modSp mod setBg">
        <pc:chgData name="Sarah Gothard" userId="0e53f415fda5f162" providerId="LiveId" clId="{F5DDF7D2-3451-487C-9588-4D6DB124F14F}" dt="2019-09-28T20:29:17.439" v="0" actId="26606"/>
        <pc:sldMkLst>
          <pc:docMk/>
          <pc:sldMk cId="2211167003" sldId="257"/>
        </pc:sldMkLst>
        <pc:spChg chg="mod ord">
          <ac:chgData name="Sarah Gothard" userId="0e53f415fda5f162" providerId="LiveId" clId="{F5DDF7D2-3451-487C-9588-4D6DB124F14F}" dt="2019-09-28T20:29:17.439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F5DDF7D2-3451-487C-9588-4D6DB124F14F}" dt="2019-09-28T20:29:17.439" v="0" actId="26606"/>
          <ac:spMkLst>
            <pc:docMk/>
            <pc:sldMk cId="2211167003" sldId="257"/>
            <ac:spMk id="7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29:17.439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29:17.439" v="0" actId="26606"/>
          <ac:picMkLst>
            <pc:docMk/>
            <pc:sldMk cId="2211167003" sldId="257"/>
            <ac:picMk id="2" creationId="{EE8993D2-2070-48C8-8E25-3C79EBC8305E}"/>
          </ac:picMkLst>
        </pc:picChg>
      </pc:sldChg>
      <pc:sldChg chg="addSp modSp mod setBg">
        <pc:chgData name="Sarah Gothard" userId="0e53f415fda5f162" providerId="LiveId" clId="{F5DDF7D2-3451-487C-9588-4D6DB124F14F}" dt="2019-09-28T20:29:20.098" v="1" actId="26606"/>
        <pc:sldMkLst>
          <pc:docMk/>
          <pc:sldMk cId="1968523942" sldId="258"/>
        </pc:sldMkLst>
        <pc:spChg chg="mod ord">
          <ac:chgData name="Sarah Gothard" userId="0e53f415fda5f162" providerId="LiveId" clId="{F5DDF7D2-3451-487C-9588-4D6DB124F14F}" dt="2019-09-28T20:29:20.098" v="1" actId="26606"/>
          <ac:spMkLst>
            <pc:docMk/>
            <pc:sldMk cId="1968523942" sldId="258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29:20.098" v="1" actId="26606"/>
          <ac:spMkLst>
            <pc:docMk/>
            <pc:sldMk cId="1968523942" sldId="258"/>
            <ac:spMk id="10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29:20.098" v="1" actId="26606"/>
          <ac:spMkLst>
            <pc:docMk/>
            <pc:sldMk cId="1968523942" sldId="258"/>
            <ac:spMk id="12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29:20.098" v="1" actId="26606"/>
          <ac:picMkLst>
            <pc:docMk/>
            <pc:sldMk cId="1968523942" sldId="258"/>
            <ac:picMk id="5" creationId="{B0A8EB5C-6ADE-4CC6-94FF-32FFBF58114A}"/>
          </ac:picMkLst>
        </pc:picChg>
      </pc:sldChg>
      <pc:sldChg chg="addSp modSp mod setBg">
        <pc:chgData name="Sarah Gothard" userId="0e53f415fda5f162" providerId="LiveId" clId="{F5DDF7D2-3451-487C-9588-4D6DB124F14F}" dt="2019-09-28T20:29:26.226" v="2" actId="26606"/>
        <pc:sldMkLst>
          <pc:docMk/>
          <pc:sldMk cId="1620391130" sldId="259"/>
        </pc:sldMkLst>
        <pc:spChg chg="mod ord">
          <ac:chgData name="Sarah Gothard" userId="0e53f415fda5f162" providerId="LiveId" clId="{F5DDF7D2-3451-487C-9588-4D6DB124F14F}" dt="2019-09-28T20:29:26.226" v="2" actId="26606"/>
          <ac:spMkLst>
            <pc:docMk/>
            <pc:sldMk cId="1620391130" sldId="259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29:26.226" v="2" actId="26606"/>
          <ac:spMkLst>
            <pc:docMk/>
            <pc:sldMk cId="1620391130" sldId="259"/>
            <ac:spMk id="9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29:26.226" v="2" actId="26606"/>
          <ac:spMkLst>
            <pc:docMk/>
            <pc:sldMk cId="1620391130" sldId="259"/>
            <ac:spMk id="11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29:26.226" v="2" actId="26606"/>
          <ac:picMkLst>
            <pc:docMk/>
            <pc:sldMk cId="1620391130" sldId="259"/>
            <ac:picMk id="2" creationId="{055C26B0-BC51-4368-ADE8-55D907557957}"/>
          </ac:picMkLst>
        </pc:picChg>
      </pc:sldChg>
      <pc:sldChg chg="addSp modSp mod setBg">
        <pc:chgData name="Sarah Gothard" userId="0e53f415fda5f162" providerId="LiveId" clId="{F5DDF7D2-3451-487C-9588-4D6DB124F14F}" dt="2019-09-28T20:29:37.942" v="4" actId="26606"/>
        <pc:sldMkLst>
          <pc:docMk/>
          <pc:sldMk cId="374375782" sldId="260"/>
        </pc:sldMkLst>
        <pc:spChg chg="mod ord">
          <ac:chgData name="Sarah Gothard" userId="0e53f415fda5f162" providerId="LiveId" clId="{F5DDF7D2-3451-487C-9588-4D6DB124F14F}" dt="2019-09-28T20:29:37.942" v="4" actId="26606"/>
          <ac:spMkLst>
            <pc:docMk/>
            <pc:sldMk cId="374375782" sldId="260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29:37.942" v="4" actId="26606"/>
          <ac:spMkLst>
            <pc:docMk/>
            <pc:sldMk cId="374375782" sldId="260"/>
            <ac:spMk id="11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29:37.942" v="4" actId="26606"/>
          <ac:spMkLst>
            <pc:docMk/>
            <pc:sldMk cId="374375782" sldId="260"/>
            <ac:spMk id="13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29:37.942" v="4" actId="26606"/>
          <ac:picMkLst>
            <pc:docMk/>
            <pc:sldMk cId="374375782" sldId="260"/>
            <ac:picMk id="6" creationId="{B0AB6A32-676C-4C33-8110-2D8EB78DE6FB}"/>
          </ac:picMkLst>
        </pc:picChg>
      </pc:sldChg>
      <pc:sldChg chg="addSp modSp mod setBg">
        <pc:chgData name="Sarah Gothard" userId="0e53f415fda5f162" providerId="LiveId" clId="{F5DDF7D2-3451-487C-9588-4D6DB124F14F}" dt="2019-09-28T20:29:33.180" v="3" actId="26606"/>
        <pc:sldMkLst>
          <pc:docMk/>
          <pc:sldMk cId="1418326017" sldId="269"/>
        </pc:sldMkLst>
        <pc:spChg chg="mod ord">
          <ac:chgData name="Sarah Gothard" userId="0e53f415fda5f162" providerId="LiveId" clId="{F5DDF7D2-3451-487C-9588-4D6DB124F14F}" dt="2019-09-28T20:29:33.180" v="3" actId="26606"/>
          <ac:spMkLst>
            <pc:docMk/>
            <pc:sldMk cId="1418326017" sldId="269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29:33.180" v="3" actId="26606"/>
          <ac:spMkLst>
            <pc:docMk/>
            <pc:sldMk cId="1418326017" sldId="269"/>
            <ac:spMk id="9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29:33.180" v="3" actId="26606"/>
          <ac:spMkLst>
            <pc:docMk/>
            <pc:sldMk cId="1418326017" sldId="269"/>
            <ac:spMk id="11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29:33.180" v="3" actId="26606"/>
          <ac:picMkLst>
            <pc:docMk/>
            <pc:sldMk cId="1418326017" sldId="269"/>
            <ac:picMk id="3" creationId="{51C9773F-7B19-4210-B7F3-9B211115CF8B}"/>
          </ac:picMkLst>
        </pc:picChg>
      </pc:sldChg>
      <pc:sldChg chg="addSp modSp mod setBg">
        <pc:chgData name="Sarah Gothard" userId="0e53f415fda5f162" providerId="LiveId" clId="{F5DDF7D2-3451-487C-9588-4D6DB124F14F}" dt="2019-09-28T20:29:44.731" v="5" actId="26606"/>
        <pc:sldMkLst>
          <pc:docMk/>
          <pc:sldMk cId="2982870712" sldId="270"/>
        </pc:sldMkLst>
        <pc:spChg chg="mod ord">
          <ac:chgData name="Sarah Gothard" userId="0e53f415fda5f162" providerId="LiveId" clId="{F5DDF7D2-3451-487C-9588-4D6DB124F14F}" dt="2019-09-28T20:29:44.731" v="5" actId="26606"/>
          <ac:spMkLst>
            <pc:docMk/>
            <pc:sldMk cId="2982870712" sldId="270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29:44.731" v="5" actId="26606"/>
          <ac:spMkLst>
            <pc:docMk/>
            <pc:sldMk cId="2982870712" sldId="270"/>
            <ac:spMk id="9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29:44.731" v="5" actId="26606"/>
          <ac:spMkLst>
            <pc:docMk/>
            <pc:sldMk cId="2982870712" sldId="270"/>
            <ac:spMk id="11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29:44.731" v="5" actId="26606"/>
          <ac:picMkLst>
            <pc:docMk/>
            <pc:sldMk cId="2982870712" sldId="270"/>
            <ac:picMk id="2" creationId="{27336501-ADE6-4C4E-A306-79D4D1B42837}"/>
          </ac:picMkLst>
        </pc:picChg>
      </pc:sldChg>
      <pc:sldChg chg="addSp modSp mod setBg">
        <pc:chgData name="Sarah Gothard" userId="0e53f415fda5f162" providerId="LiveId" clId="{F5DDF7D2-3451-487C-9588-4D6DB124F14F}" dt="2019-09-28T20:29:47.429" v="6" actId="26606"/>
        <pc:sldMkLst>
          <pc:docMk/>
          <pc:sldMk cId="1865496135" sldId="271"/>
        </pc:sldMkLst>
        <pc:spChg chg="mod ord">
          <ac:chgData name="Sarah Gothard" userId="0e53f415fda5f162" providerId="LiveId" clId="{F5DDF7D2-3451-487C-9588-4D6DB124F14F}" dt="2019-09-28T20:29:47.429" v="6" actId="26606"/>
          <ac:spMkLst>
            <pc:docMk/>
            <pc:sldMk cId="1865496135" sldId="271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29:47.429" v="6" actId="26606"/>
          <ac:spMkLst>
            <pc:docMk/>
            <pc:sldMk cId="1865496135" sldId="271"/>
            <ac:spMk id="10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29:47.429" v="6" actId="26606"/>
          <ac:spMkLst>
            <pc:docMk/>
            <pc:sldMk cId="1865496135" sldId="271"/>
            <ac:spMk id="12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29:47.429" v="6" actId="26606"/>
          <ac:picMkLst>
            <pc:docMk/>
            <pc:sldMk cId="1865496135" sldId="271"/>
            <ac:picMk id="5" creationId="{C31C7370-2845-457B-85A3-B2D9406EDE3E}"/>
          </ac:picMkLst>
        </pc:picChg>
      </pc:sldChg>
      <pc:sldChg chg="addSp modSp mod setBg">
        <pc:chgData name="Sarah Gothard" userId="0e53f415fda5f162" providerId="LiveId" clId="{F5DDF7D2-3451-487C-9588-4D6DB124F14F}" dt="2019-09-28T20:29:51.935" v="7" actId="26606"/>
        <pc:sldMkLst>
          <pc:docMk/>
          <pc:sldMk cId="2705687025" sldId="272"/>
        </pc:sldMkLst>
        <pc:spChg chg="mod ord">
          <ac:chgData name="Sarah Gothard" userId="0e53f415fda5f162" providerId="LiveId" clId="{F5DDF7D2-3451-487C-9588-4D6DB124F14F}" dt="2019-09-28T20:29:51.935" v="7" actId="26606"/>
          <ac:spMkLst>
            <pc:docMk/>
            <pc:sldMk cId="2705687025" sldId="272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29:51.935" v="7" actId="26606"/>
          <ac:spMkLst>
            <pc:docMk/>
            <pc:sldMk cId="2705687025" sldId="272"/>
            <ac:spMk id="9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29:51.935" v="7" actId="26606"/>
          <ac:spMkLst>
            <pc:docMk/>
            <pc:sldMk cId="2705687025" sldId="272"/>
            <ac:spMk id="11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29:51.935" v="7" actId="26606"/>
          <ac:picMkLst>
            <pc:docMk/>
            <pc:sldMk cId="2705687025" sldId="272"/>
            <ac:picMk id="2" creationId="{E50D562A-0440-419C-A69F-6B28E147BE74}"/>
          </ac:picMkLst>
        </pc:picChg>
      </pc:sldChg>
      <pc:sldChg chg="addSp modSp mod setBg">
        <pc:chgData name="Sarah Gothard" userId="0e53f415fda5f162" providerId="LiveId" clId="{F5DDF7D2-3451-487C-9588-4D6DB124F14F}" dt="2019-09-28T20:30:02.076" v="8" actId="26606"/>
        <pc:sldMkLst>
          <pc:docMk/>
          <pc:sldMk cId="848597430" sldId="273"/>
        </pc:sldMkLst>
        <pc:spChg chg="mod ord">
          <ac:chgData name="Sarah Gothard" userId="0e53f415fda5f162" providerId="LiveId" clId="{F5DDF7D2-3451-487C-9588-4D6DB124F14F}" dt="2019-09-28T20:30:02.076" v="8" actId="26606"/>
          <ac:spMkLst>
            <pc:docMk/>
            <pc:sldMk cId="848597430" sldId="273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30:02.076" v="8" actId="26606"/>
          <ac:spMkLst>
            <pc:docMk/>
            <pc:sldMk cId="848597430" sldId="273"/>
            <ac:spMk id="11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30:02.076" v="8" actId="26606"/>
          <ac:spMkLst>
            <pc:docMk/>
            <pc:sldMk cId="848597430" sldId="273"/>
            <ac:spMk id="13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30:02.076" v="8" actId="26606"/>
          <ac:picMkLst>
            <pc:docMk/>
            <pc:sldMk cId="848597430" sldId="273"/>
            <ac:picMk id="6" creationId="{B0AB6A32-676C-4C33-8110-2D8EB78DE6FB}"/>
          </ac:picMkLst>
        </pc:picChg>
      </pc:sldChg>
      <pc:sldChg chg="addSp modSp mod setBg">
        <pc:chgData name="Sarah Gothard" userId="0e53f415fda5f162" providerId="LiveId" clId="{F5DDF7D2-3451-487C-9588-4D6DB124F14F}" dt="2019-09-28T20:30:04.939" v="9" actId="26606"/>
        <pc:sldMkLst>
          <pc:docMk/>
          <pc:sldMk cId="238152460" sldId="274"/>
        </pc:sldMkLst>
        <pc:spChg chg="mod ord">
          <ac:chgData name="Sarah Gothard" userId="0e53f415fda5f162" providerId="LiveId" clId="{F5DDF7D2-3451-487C-9588-4D6DB124F14F}" dt="2019-09-28T20:30:04.939" v="9" actId="26606"/>
          <ac:spMkLst>
            <pc:docMk/>
            <pc:sldMk cId="238152460" sldId="274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30:04.939" v="9" actId="26606"/>
          <ac:spMkLst>
            <pc:docMk/>
            <pc:sldMk cId="238152460" sldId="274"/>
            <ac:spMk id="9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30:04.939" v="9" actId="26606"/>
          <ac:spMkLst>
            <pc:docMk/>
            <pc:sldMk cId="238152460" sldId="274"/>
            <ac:spMk id="11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30:04.939" v="9" actId="26606"/>
          <ac:picMkLst>
            <pc:docMk/>
            <pc:sldMk cId="238152460" sldId="274"/>
            <ac:picMk id="3" creationId="{FB40AFE0-980B-4782-87A4-CDC848C239E7}"/>
          </ac:picMkLst>
        </pc:picChg>
      </pc:sldChg>
      <pc:sldChg chg="addSp modSp mod setBg">
        <pc:chgData name="Sarah Gothard" userId="0e53f415fda5f162" providerId="LiveId" clId="{F5DDF7D2-3451-487C-9588-4D6DB124F14F}" dt="2019-09-28T20:30:07.928" v="10" actId="26606"/>
        <pc:sldMkLst>
          <pc:docMk/>
          <pc:sldMk cId="207463027" sldId="275"/>
        </pc:sldMkLst>
        <pc:spChg chg="mod ord">
          <ac:chgData name="Sarah Gothard" userId="0e53f415fda5f162" providerId="LiveId" clId="{F5DDF7D2-3451-487C-9588-4D6DB124F14F}" dt="2019-09-28T20:30:07.928" v="10" actId="26606"/>
          <ac:spMkLst>
            <pc:docMk/>
            <pc:sldMk cId="207463027" sldId="275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30:07.928" v="10" actId="26606"/>
          <ac:spMkLst>
            <pc:docMk/>
            <pc:sldMk cId="207463027" sldId="275"/>
            <ac:spMk id="9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30:07.928" v="10" actId="26606"/>
          <ac:spMkLst>
            <pc:docMk/>
            <pc:sldMk cId="207463027" sldId="275"/>
            <ac:spMk id="11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30:07.928" v="10" actId="26606"/>
          <ac:picMkLst>
            <pc:docMk/>
            <pc:sldMk cId="207463027" sldId="275"/>
            <ac:picMk id="2" creationId="{ACDA8B5D-87E4-4BE4-9F32-9D123514783F}"/>
          </ac:picMkLst>
        </pc:picChg>
      </pc:sldChg>
      <pc:sldChg chg="addSp modSp mod setBg">
        <pc:chgData name="Sarah Gothard" userId="0e53f415fda5f162" providerId="LiveId" clId="{F5DDF7D2-3451-487C-9588-4D6DB124F14F}" dt="2019-09-28T20:30:13.690" v="11" actId="26606"/>
        <pc:sldMkLst>
          <pc:docMk/>
          <pc:sldMk cId="2351720053" sldId="276"/>
        </pc:sldMkLst>
        <pc:spChg chg="mod ord">
          <ac:chgData name="Sarah Gothard" userId="0e53f415fda5f162" providerId="LiveId" clId="{F5DDF7D2-3451-487C-9588-4D6DB124F14F}" dt="2019-09-28T20:30:13.690" v="11" actId="26606"/>
          <ac:spMkLst>
            <pc:docMk/>
            <pc:sldMk cId="2351720053" sldId="276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30:13.690" v="11" actId="26606"/>
          <ac:spMkLst>
            <pc:docMk/>
            <pc:sldMk cId="2351720053" sldId="276"/>
            <ac:spMk id="9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30:13.690" v="11" actId="26606"/>
          <ac:spMkLst>
            <pc:docMk/>
            <pc:sldMk cId="2351720053" sldId="276"/>
            <ac:spMk id="11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30:13.690" v="11" actId="26606"/>
          <ac:picMkLst>
            <pc:docMk/>
            <pc:sldMk cId="2351720053" sldId="276"/>
            <ac:picMk id="2" creationId="{EA2D5684-83F8-410B-94DE-AC101969E187}"/>
          </ac:picMkLst>
        </pc:picChg>
      </pc:sldChg>
      <pc:sldChg chg="addSp modSp mod setBg">
        <pc:chgData name="Sarah Gothard" userId="0e53f415fda5f162" providerId="LiveId" clId="{F5DDF7D2-3451-487C-9588-4D6DB124F14F}" dt="2019-09-28T20:30:27.401" v="13" actId="26606"/>
        <pc:sldMkLst>
          <pc:docMk/>
          <pc:sldMk cId="2903017262" sldId="277"/>
        </pc:sldMkLst>
        <pc:spChg chg="mod ord">
          <ac:chgData name="Sarah Gothard" userId="0e53f415fda5f162" providerId="LiveId" clId="{F5DDF7D2-3451-487C-9588-4D6DB124F14F}" dt="2019-09-28T20:30:27.401" v="13" actId="26606"/>
          <ac:spMkLst>
            <pc:docMk/>
            <pc:sldMk cId="2903017262" sldId="277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30:27.401" v="13" actId="26606"/>
          <ac:spMkLst>
            <pc:docMk/>
            <pc:sldMk cId="2903017262" sldId="277"/>
            <ac:spMk id="11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30:27.401" v="13" actId="26606"/>
          <ac:spMkLst>
            <pc:docMk/>
            <pc:sldMk cId="2903017262" sldId="277"/>
            <ac:spMk id="13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30:27.401" v="13" actId="26606"/>
          <ac:picMkLst>
            <pc:docMk/>
            <pc:sldMk cId="2903017262" sldId="277"/>
            <ac:picMk id="6" creationId="{B0AB6A32-676C-4C33-8110-2D8EB78DE6FB}"/>
          </ac:picMkLst>
        </pc:picChg>
      </pc:sldChg>
      <pc:sldChg chg="addSp modSp mod setBg">
        <pc:chgData name="Sarah Gothard" userId="0e53f415fda5f162" providerId="LiveId" clId="{F5DDF7D2-3451-487C-9588-4D6DB124F14F}" dt="2019-09-28T20:30:24.578" v="12" actId="26606"/>
        <pc:sldMkLst>
          <pc:docMk/>
          <pc:sldMk cId="3202409584" sldId="278"/>
        </pc:sldMkLst>
        <pc:spChg chg="mod ord">
          <ac:chgData name="Sarah Gothard" userId="0e53f415fda5f162" providerId="LiveId" clId="{F5DDF7D2-3451-487C-9588-4D6DB124F14F}" dt="2019-09-28T20:30:24.578" v="12" actId="26606"/>
          <ac:spMkLst>
            <pc:docMk/>
            <pc:sldMk cId="3202409584" sldId="278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30:24.578" v="12" actId="26606"/>
          <ac:spMkLst>
            <pc:docMk/>
            <pc:sldMk cId="3202409584" sldId="278"/>
            <ac:spMk id="9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30:24.578" v="12" actId="26606"/>
          <ac:spMkLst>
            <pc:docMk/>
            <pc:sldMk cId="3202409584" sldId="278"/>
            <ac:spMk id="11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30:24.578" v="12" actId="26606"/>
          <ac:picMkLst>
            <pc:docMk/>
            <pc:sldMk cId="3202409584" sldId="278"/>
            <ac:picMk id="2" creationId="{567DB247-E9C1-4E05-B114-5ECDE308F873}"/>
          </ac:picMkLst>
        </pc:picChg>
      </pc:sldChg>
      <pc:sldChg chg="addSp modSp mod setBg">
        <pc:chgData name="Sarah Gothard" userId="0e53f415fda5f162" providerId="LiveId" clId="{F5DDF7D2-3451-487C-9588-4D6DB124F14F}" dt="2019-09-28T20:30:32.955" v="14" actId="26606"/>
        <pc:sldMkLst>
          <pc:docMk/>
          <pc:sldMk cId="3631129585" sldId="279"/>
        </pc:sldMkLst>
        <pc:spChg chg="mod ord">
          <ac:chgData name="Sarah Gothard" userId="0e53f415fda5f162" providerId="LiveId" clId="{F5DDF7D2-3451-487C-9588-4D6DB124F14F}" dt="2019-09-28T20:30:32.955" v="14" actId="26606"/>
          <ac:spMkLst>
            <pc:docMk/>
            <pc:sldMk cId="3631129585" sldId="279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30:32.955" v="14" actId="26606"/>
          <ac:spMkLst>
            <pc:docMk/>
            <pc:sldMk cId="3631129585" sldId="279"/>
            <ac:spMk id="9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30:32.955" v="14" actId="26606"/>
          <ac:spMkLst>
            <pc:docMk/>
            <pc:sldMk cId="3631129585" sldId="279"/>
            <ac:spMk id="11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30:32.955" v="14" actId="26606"/>
          <ac:picMkLst>
            <pc:docMk/>
            <pc:sldMk cId="3631129585" sldId="279"/>
            <ac:picMk id="2" creationId="{761F33B6-F4B8-40A3-9A26-39B68FB4A64E}"/>
          </ac:picMkLst>
        </pc:picChg>
      </pc:sldChg>
      <pc:sldChg chg="addSp modSp mod setBg">
        <pc:chgData name="Sarah Gothard" userId="0e53f415fda5f162" providerId="LiveId" clId="{F5DDF7D2-3451-487C-9588-4D6DB124F14F}" dt="2019-09-28T20:30:36.257" v="15" actId="26606"/>
        <pc:sldMkLst>
          <pc:docMk/>
          <pc:sldMk cId="1495114866" sldId="280"/>
        </pc:sldMkLst>
        <pc:spChg chg="mod ord">
          <ac:chgData name="Sarah Gothard" userId="0e53f415fda5f162" providerId="LiveId" clId="{F5DDF7D2-3451-487C-9588-4D6DB124F14F}" dt="2019-09-28T20:30:36.257" v="15" actId="26606"/>
          <ac:spMkLst>
            <pc:docMk/>
            <pc:sldMk cId="1495114866" sldId="280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30:36.257" v="15" actId="26606"/>
          <ac:spMkLst>
            <pc:docMk/>
            <pc:sldMk cId="1495114866" sldId="280"/>
            <ac:spMk id="9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30:36.257" v="15" actId="26606"/>
          <ac:spMkLst>
            <pc:docMk/>
            <pc:sldMk cId="1495114866" sldId="280"/>
            <ac:spMk id="11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30:36.257" v="15" actId="26606"/>
          <ac:picMkLst>
            <pc:docMk/>
            <pc:sldMk cId="1495114866" sldId="280"/>
            <ac:picMk id="2" creationId="{A36931C7-7D82-49A0-9DB2-F51EDBD73C4F}"/>
          </ac:picMkLst>
        </pc:picChg>
      </pc:sldChg>
      <pc:sldChg chg="addSp modSp mod setBg">
        <pc:chgData name="Sarah Gothard" userId="0e53f415fda5f162" providerId="LiveId" clId="{F5DDF7D2-3451-487C-9588-4D6DB124F14F}" dt="2019-09-28T20:30:59.810" v="17" actId="26606"/>
        <pc:sldMkLst>
          <pc:docMk/>
          <pc:sldMk cId="3233365452" sldId="281"/>
        </pc:sldMkLst>
        <pc:spChg chg="mod ord">
          <ac:chgData name="Sarah Gothard" userId="0e53f415fda5f162" providerId="LiveId" clId="{F5DDF7D2-3451-487C-9588-4D6DB124F14F}" dt="2019-09-28T20:30:59.810" v="17" actId="26606"/>
          <ac:spMkLst>
            <pc:docMk/>
            <pc:sldMk cId="3233365452" sldId="281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30:59.810" v="17" actId="26606"/>
          <ac:spMkLst>
            <pc:docMk/>
            <pc:sldMk cId="3233365452" sldId="281"/>
            <ac:spMk id="11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30:59.810" v="17" actId="26606"/>
          <ac:spMkLst>
            <pc:docMk/>
            <pc:sldMk cId="3233365452" sldId="281"/>
            <ac:spMk id="13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30:59.810" v="17" actId="26606"/>
          <ac:picMkLst>
            <pc:docMk/>
            <pc:sldMk cId="3233365452" sldId="281"/>
            <ac:picMk id="6" creationId="{B0AB6A32-676C-4C33-8110-2D8EB78DE6FB}"/>
          </ac:picMkLst>
        </pc:picChg>
      </pc:sldChg>
      <pc:sldChg chg="addSp modSp mod setBg">
        <pc:chgData name="Sarah Gothard" userId="0e53f415fda5f162" providerId="LiveId" clId="{F5DDF7D2-3451-487C-9588-4D6DB124F14F}" dt="2019-09-28T20:30:56.721" v="16" actId="26606"/>
        <pc:sldMkLst>
          <pc:docMk/>
          <pc:sldMk cId="1369223250" sldId="282"/>
        </pc:sldMkLst>
        <pc:spChg chg="mod ord">
          <ac:chgData name="Sarah Gothard" userId="0e53f415fda5f162" providerId="LiveId" clId="{F5DDF7D2-3451-487C-9588-4D6DB124F14F}" dt="2019-09-28T20:30:56.721" v="16" actId="26606"/>
          <ac:spMkLst>
            <pc:docMk/>
            <pc:sldMk cId="1369223250" sldId="282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30:56.721" v="16" actId="26606"/>
          <ac:spMkLst>
            <pc:docMk/>
            <pc:sldMk cId="1369223250" sldId="282"/>
            <ac:spMk id="9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30:56.721" v="16" actId="26606"/>
          <ac:spMkLst>
            <pc:docMk/>
            <pc:sldMk cId="1369223250" sldId="282"/>
            <ac:spMk id="11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30:56.721" v="16" actId="26606"/>
          <ac:picMkLst>
            <pc:docMk/>
            <pc:sldMk cId="1369223250" sldId="282"/>
            <ac:picMk id="2" creationId="{E140808F-9286-4DA2-9B15-998BBB33E34D}"/>
          </ac:picMkLst>
        </pc:picChg>
      </pc:sldChg>
      <pc:sldChg chg="addSp modSp mod setBg">
        <pc:chgData name="Sarah Gothard" userId="0e53f415fda5f162" providerId="LiveId" clId="{F5DDF7D2-3451-487C-9588-4D6DB124F14F}" dt="2019-09-28T20:31:04.074" v="18" actId="26606"/>
        <pc:sldMkLst>
          <pc:docMk/>
          <pc:sldMk cId="884525499" sldId="283"/>
        </pc:sldMkLst>
        <pc:spChg chg="mod ord">
          <ac:chgData name="Sarah Gothard" userId="0e53f415fda5f162" providerId="LiveId" clId="{F5DDF7D2-3451-487C-9588-4D6DB124F14F}" dt="2019-09-28T20:31:04.074" v="18" actId="26606"/>
          <ac:spMkLst>
            <pc:docMk/>
            <pc:sldMk cId="884525499" sldId="283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31:04.074" v="18" actId="26606"/>
          <ac:spMkLst>
            <pc:docMk/>
            <pc:sldMk cId="884525499" sldId="283"/>
            <ac:spMk id="9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31:04.074" v="18" actId="26606"/>
          <ac:spMkLst>
            <pc:docMk/>
            <pc:sldMk cId="884525499" sldId="283"/>
            <ac:spMk id="11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31:04.074" v="18" actId="26606"/>
          <ac:picMkLst>
            <pc:docMk/>
            <pc:sldMk cId="884525499" sldId="283"/>
            <ac:picMk id="2" creationId="{B7291DB8-8C00-4D96-9605-32ABD60C2E19}"/>
          </ac:picMkLst>
        </pc:picChg>
      </pc:sldChg>
      <pc:sldChg chg="addSp modSp mod setBg">
        <pc:chgData name="Sarah Gothard" userId="0e53f415fda5f162" providerId="LiveId" clId="{F5DDF7D2-3451-487C-9588-4D6DB124F14F}" dt="2019-09-28T20:31:06.644" v="19" actId="26606"/>
        <pc:sldMkLst>
          <pc:docMk/>
          <pc:sldMk cId="1464857880" sldId="284"/>
        </pc:sldMkLst>
        <pc:spChg chg="mod ord">
          <ac:chgData name="Sarah Gothard" userId="0e53f415fda5f162" providerId="LiveId" clId="{F5DDF7D2-3451-487C-9588-4D6DB124F14F}" dt="2019-09-28T20:31:06.644" v="19" actId="26606"/>
          <ac:spMkLst>
            <pc:docMk/>
            <pc:sldMk cId="1464857880" sldId="284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31:06.644" v="19" actId="26606"/>
          <ac:spMkLst>
            <pc:docMk/>
            <pc:sldMk cId="1464857880" sldId="284"/>
            <ac:spMk id="9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31:06.644" v="19" actId="26606"/>
          <ac:spMkLst>
            <pc:docMk/>
            <pc:sldMk cId="1464857880" sldId="284"/>
            <ac:spMk id="11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31:06.644" v="19" actId="26606"/>
          <ac:picMkLst>
            <pc:docMk/>
            <pc:sldMk cId="1464857880" sldId="284"/>
            <ac:picMk id="2" creationId="{0506837D-92A0-40E1-8234-485BDA2BBA70}"/>
          </ac:picMkLst>
        </pc:picChg>
      </pc:sldChg>
      <pc:sldChg chg="addSp modSp mod setBg">
        <pc:chgData name="Sarah Gothard" userId="0e53f415fda5f162" providerId="LiveId" clId="{F5DDF7D2-3451-487C-9588-4D6DB124F14F}" dt="2019-09-28T20:31:15.183" v="20" actId="26606"/>
        <pc:sldMkLst>
          <pc:docMk/>
          <pc:sldMk cId="573116934" sldId="285"/>
        </pc:sldMkLst>
        <pc:spChg chg="mod ord">
          <ac:chgData name="Sarah Gothard" userId="0e53f415fda5f162" providerId="LiveId" clId="{F5DDF7D2-3451-487C-9588-4D6DB124F14F}" dt="2019-09-28T20:31:15.183" v="20" actId="26606"/>
          <ac:spMkLst>
            <pc:docMk/>
            <pc:sldMk cId="573116934" sldId="285"/>
            <ac:spMk id="4" creationId="{9BFE604F-618E-449F-9A86-58814D78F049}"/>
          </ac:spMkLst>
        </pc:spChg>
        <pc:spChg chg="add">
          <ac:chgData name="Sarah Gothard" userId="0e53f415fda5f162" providerId="LiveId" clId="{F5DDF7D2-3451-487C-9588-4D6DB124F14F}" dt="2019-09-28T20:31:15.183" v="20" actId="26606"/>
          <ac:spMkLst>
            <pc:docMk/>
            <pc:sldMk cId="573116934" sldId="285"/>
            <ac:spMk id="11" creationId="{32BC26D8-82FB-445E-AA49-62A77D7C1EE0}"/>
          </ac:spMkLst>
        </pc:spChg>
        <pc:spChg chg="add">
          <ac:chgData name="Sarah Gothard" userId="0e53f415fda5f162" providerId="LiveId" clId="{F5DDF7D2-3451-487C-9588-4D6DB124F14F}" dt="2019-09-28T20:31:15.183" v="20" actId="26606"/>
          <ac:spMkLst>
            <pc:docMk/>
            <pc:sldMk cId="573116934" sldId="285"/>
            <ac:spMk id="13" creationId="{CB44330D-EA18-4254-AA95-EB49948539B8}"/>
          </ac:spMkLst>
        </pc:spChg>
        <pc:picChg chg="mod">
          <ac:chgData name="Sarah Gothard" userId="0e53f415fda5f162" providerId="LiveId" clId="{F5DDF7D2-3451-487C-9588-4D6DB124F14F}" dt="2019-09-28T20:31:15.183" v="20" actId="26606"/>
          <ac:picMkLst>
            <pc:docMk/>
            <pc:sldMk cId="573116934" sldId="285"/>
            <ac:picMk id="6" creationId="{B0AB6A32-676C-4C33-8110-2D8EB78DE6F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2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71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90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79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1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24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01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9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44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5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14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E8993D2-2070-48C8-8E25-3C79EBC830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70226"/>
            <a:ext cx="10905066" cy="1717548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40AFE0-980B-4782-87A4-CDC848C239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8152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CDA8B5D-87E4-4BE4-9F32-9D12351478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7463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A2D5684-83F8-410B-94DE-AC101969E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56816"/>
            <a:ext cx="10905066" cy="29443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51720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AB6A32-676C-4C33-8110-2D8EB78DE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03017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67DB247-E9C1-4E05-B114-5ECDE308F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02409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61F33B6-F4B8-40A3-9A26-39B68FB4A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31129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6931C7-7D82-49A0-9DB2-F51EDBD73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34134"/>
            <a:ext cx="10905066" cy="318973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95114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AB6A32-676C-4C33-8110-2D8EB78DE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33365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40808F-9286-4DA2-9B15-998BBB33E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692232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7291DB8-8C00-4D96-9605-32ABD60C2E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84525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A8EB5C-6ADE-4CC6-94FF-32FFBF581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685239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06837D-92A0-40E1-8234-485BDA2BBA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64857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AB6A32-676C-4C33-8110-2D8EB78DE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73116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5C26B0-BC51-4368-ADE8-55D907557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20391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9773F-7B19-4210-B7F3-9B211115CF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43296"/>
            <a:ext cx="10905066" cy="35714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18326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AB6A32-676C-4C33-8110-2D8EB78DE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4375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7336501-ADE6-4C4E-A306-79D4D1B42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82870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1C7370-2845-457B-85A3-B2D9406ED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65496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0D562A-0440-419C-A69F-6B28E147BE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29554"/>
            <a:ext cx="10905066" cy="29988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05687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AB6A32-676C-4C33-8110-2D8EB78DE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E604F-618E-449F-9A86-58814D7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48597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Widescreen</PresentationFormat>
  <Paragraphs>23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2019-09-28T20:31:15Z</dcterms:created>
  <dcterms:modified xsi:type="dcterms:W3CDTF">2019-09-28T20:31:15Z</dcterms:modified>
</cp:coreProperties>
</file>