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0" r:id="rId1"/>
  </p:sldMasterIdLst>
  <p:notesMasterIdLst>
    <p:notesMasterId r:id="rId9"/>
  </p:notesMasterIdLst>
  <p:handoutMasterIdLst>
    <p:handoutMasterId r:id="rId10"/>
  </p:handoutMasterIdLst>
  <p:sldIdLst>
    <p:sldId id="262" r:id="rId2"/>
    <p:sldId id="265" r:id="rId3"/>
    <p:sldId id="270" r:id="rId4"/>
    <p:sldId id="271" r:id="rId5"/>
    <p:sldId id="272" r:id="rId6"/>
    <p:sldId id="266" r:id="rId7"/>
    <p:sldId id="27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707"/>
    <a:srgbClr val="3E0000"/>
    <a:srgbClr val="212123"/>
    <a:srgbClr val="263D17"/>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F6B2DA-D09F-45B6-9B93-8496D88293A1}" v="6" dt="2021-06-24T01:34:12.763"/>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5" d="100"/>
          <a:sy n="65" d="100"/>
        </p:scale>
        <p:origin x="97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E6F6B2DA-D09F-45B6-9B93-8496D88293A1}"/>
    <pc:docChg chg="undo custSel addSld delSld modSld sldOrd">
      <pc:chgData name="Sarah Gothard" userId="0e53f415fda5f162" providerId="LiveId" clId="{E6F6B2DA-D09F-45B6-9B93-8496D88293A1}" dt="2021-06-24T01:43:13.722" v="37" actId="47"/>
      <pc:docMkLst>
        <pc:docMk/>
      </pc:docMkLst>
      <pc:sldChg chg="addSp delSp modSp mod">
        <pc:chgData name="Sarah Gothard" userId="0e53f415fda5f162" providerId="LiveId" clId="{E6F6B2DA-D09F-45B6-9B93-8496D88293A1}" dt="2021-06-24T01:34:10.638" v="12" actId="26606"/>
        <pc:sldMkLst>
          <pc:docMk/>
          <pc:sldMk cId="219344417" sldId="262"/>
        </pc:sldMkLst>
        <pc:spChg chg="ord">
          <ac:chgData name="Sarah Gothard" userId="0e53f415fda5f162" providerId="LiveId" clId="{E6F6B2DA-D09F-45B6-9B93-8496D88293A1}" dt="2021-06-24T01:34:10.638" v="12" actId="26606"/>
          <ac:spMkLst>
            <pc:docMk/>
            <pc:sldMk cId="219344417" sldId="262"/>
            <ac:spMk id="2" creationId="{311D2B00-B72D-4A5C-82B8-17407371CFFA}"/>
          </ac:spMkLst>
        </pc:spChg>
        <pc:spChg chg="del">
          <ac:chgData name="Sarah Gothard" userId="0e53f415fda5f162" providerId="LiveId" clId="{E6F6B2DA-D09F-45B6-9B93-8496D88293A1}" dt="2021-06-24T01:34:10.638" v="12" actId="26606"/>
          <ac:spMkLst>
            <pc:docMk/>
            <pc:sldMk cId="219344417" sldId="262"/>
            <ac:spMk id="17" creationId="{32BC26D8-82FB-445E-AA49-62A77D7C1EE0}"/>
          </ac:spMkLst>
        </pc:spChg>
        <pc:spChg chg="del">
          <ac:chgData name="Sarah Gothard" userId="0e53f415fda5f162" providerId="LiveId" clId="{E6F6B2DA-D09F-45B6-9B93-8496D88293A1}" dt="2021-06-24T01:34:10.638" v="12" actId="26606"/>
          <ac:spMkLst>
            <pc:docMk/>
            <pc:sldMk cId="219344417" sldId="262"/>
            <ac:spMk id="19" creationId="{CB44330D-EA18-4254-AA95-EB49948539B8}"/>
          </ac:spMkLst>
        </pc:spChg>
        <pc:spChg chg="add">
          <ac:chgData name="Sarah Gothard" userId="0e53f415fda5f162" providerId="LiveId" clId="{E6F6B2DA-D09F-45B6-9B93-8496D88293A1}" dt="2021-06-24T01:34:10.638" v="12" actId="26606"/>
          <ac:spMkLst>
            <pc:docMk/>
            <pc:sldMk cId="219344417" sldId="262"/>
            <ac:spMk id="24" creationId="{32BC26D8-82FB-445E-AA49-62A77D7C1EE0}"/>
          </ac:spMkLst>
        </pc:spChg>
        <pc:spChg chg="add">
          <ac:chgData name="Sarah Gothard" userId="0e53f415fda5f162" providerId="LiveId" clId="{E6F6B2DA-D09F-45B6-9B93-8496D88293A1}" dt="2021-06-24T01:34:10.638" v="12" actId="26606"/>
          <ac:spMkLst>
            <pc:docMk/>
            <pc:sldMk cId="219344417" sldId="262"/>
            <ac:spMk id="26" creationId="{CB44330D-EA18-4254-AA95-EB49948539B8}"/>
          </ac:spMkLst>
        </pc:spChg>
        <pc:picChg chg="del">
          <ac:chgData name="Sarah Gothard" userId="0e53f415fda5f162" providerId="LiveId" clId="{E6F6B2DA-D09F-45B6-9B93-8496D88293A1}" dt="2021-06-24T01:33:05.365" v="0" actId="478"/>
          <ac:picMkLst>
            <pc:docMk/>
            <pc:sldMk cId="219344417" sldId="262"/>
            <ac:picMk id="4" creationId="{05AE4EEB-7FAB-463B-BAE7-6F132119EF91}"/>
          </ac:picMkLst>
        </pc:picChg>
        <pc:picChg chg="add mod">
          <ac:chgData name="Sarah Gothard" userId="0e53f415fda5f162" providerId="LiveId" clId="{E6F6B2DA-D09F-45B6-9B93-8496D88293A1}" dt="2021-06-24T01:34:10.638" v="12" actId="26606"/>
          <ac:picMkLst>
            <pc:docMk/>
            <pc:sldMk cId="219344417" sldId="262"/>
            <ac:picMk id="5" creationId="{3D7324D6-0D02-409B-B72D-C6BDF1648CF2}"/>
          </ac:picMkLst>
        </pc:picChg>
      </pc:sldChg>
      <pc:sldChg chg="addSp delSp modSp mod">
        <pc:chgData name="Sarah Gothard" userId="0e53f415fda5f162" providerId="LiveId" clId="{E6F6B2DA-D09F-45B6-9B93-8496D88293A1}" dt="2021-06-24T01:40:47.095" v="31" actId="27614"/>
        <pc:sldMkLst>
          <pc:docMk/>
          <pc:sldMk cId="3484739273" sldId="265"/>
        </pc:sldMkLst>
        <pc:spChg chg="ord">
          <ac:chgData name="Sarah Gothard" userId="0e53f415fda5f162" providerId="LiveId" clId="{E6F6B2DA-D09F-45B6-9B93-8496D88293A1}" dt="2021-06-24T01:40:44.963" v="30" actId="26606"/>
          <ac:spMkLst>
            <pc:docMk/>
            <pc:sldMk cId="3484739273" sldId="265"/>
            <ac:spMk id="2" creationId="{311D2B00-B72D-4A5C-82B8-17407371CFFA}"/>
          </ac:spMkLst>
        </pc:spChg>
        <pc:spChg chg="del">
          <ac:chgData name="Sarah Gothard" userId="0e53f415fda5f162" providerId="LiveId" clId="{E6F6B2DA-D09F-45B6-9B93-8496D88293A1}" dt="2021-06-24T01:36:04.186" v="20" actId="26606"/>
          <ac:spMkLst>
            <pc:docMk/>
            <pc:sldMk cId="3484739273" sldId="265"/>
            <ac:spMk id="17" creationId="{32BC26D8-82FB-445E-AA49-62A77D7C1EE0}"/>
          </ac:spMkLst>
        </pc:spChg>
        <pc:spChg chg="del">
          <ac:chgData name="Sarah Gothard" userId="0e53f415fda5f162" providerId="LiveId" clId="{E6F6B2DA-D09F-45B6-9B93-8496D88293A1}" dt="2021-06-24T01:36:04.186" v="20" actId="26606"/>
          <ac:spMkLst>
            <pc:docMk/>
            <pc:sldMk cId="3484739273" sldId="265"/>
            <ac:spMk id="19" creationId="{CB44330D-EA18-4254-AA95-EB49948539B8}"/>
          </ac:spMkLst>
        </pc:spChg>
        <pc:spChg chg="add del">
          <ac:chgData name="Sarah Gothard" userId="0e53f415fda5f162" providerId="LiveId" clId="{E6F6B2DA-D09F-45B6-9B93-8496D88293A1}" dt="2021-06-24T01:40:44.963" v="30" actId="26606"/>
          <ac:spMkLst>
            <pc:docMk/>
            <pc:sldMk cId="3484739273" sldId="265"/>
            <ac:spMk id="24" creationId="{32BC26D8-82FB-445E-AA49-62A77D7C1EE0}"/>
          </ac:spMkLst>
        </pc:spChg>
        <pc:spChg chg="add del">
          <ac:chgData name="Sarah Gothard" userId="0e53f415fda5f162" providerId="LiveId" clId="{E6F6B2DA-D09F-45B6-9B93-8496D88293A1}" dt="2021-06-24T01:40:44.963" v="30" actId="26606"/>
          <ac:spMkLst>
            <pc:docMk/>
            <pc:sldMk cId="3484739273" sldId="265"/>
            <ac:spMk id="26" creationId="{CB44330D-EA18-4254-AA95-EB49948539B8}"/>
          </ac:spMkLst>
        </pc:spChg>
        <pc:spChg chg="add">
          <ac:chgData name="Sarah Gothard" userId="0e53f415fda5f162" providerId="LiveId" clId="{E6F6B2DA-D09F-45B6-9B93-8496D88293A1}" dt="2021-06-24T01:40:44.963" v="30" actId="26606"/>
          <ac:spMkLst>
            <pc:docMk/>
            <pc:sldMk cId="3484739273" sldId="265"/>
            <ac:spMk id="31" creationId="{32BC26D8-82FB-445E-AA49-62A77D7C1EE0}"/>
          </ac:spMkLst>
        </pc:spChg>
        <pc:spChg chg="add">
          <ac:chgData name="Sarah Gothard" userId="0e53f415fda5f162" providerId="LiveId" clId="{E6F6B2DA-D09F-45B6-9B93-8496D88293A1}" dt="2021-06-24T01:40:44.963" v="30" actId="26606"/>
          <ac:spMkLst>
            <pc:docMk/>
            <pc:sldMk cId="3484739273" sldId="265"/>
            <ac:spMk id="33" creationId="{CB44330D-EA18-4254-AA95-EB49948539B8}"/>
          </ac:spMkLst>
        </pc:spChg>
        <pc:picChg chg="del">
          <ac:chgData name="Sarah Gothard" userId="0e53f415fda5f162" providerId="LiveId" clId="{E6F6B2DA-D09F-45B6-9B93-8496D88293A1}" dt="2021-06-24T01:33:07.206" v="1" actId="478"/>
          <ac:picMkLst>
            <pc:docMk/>
            <pc:sldMk cId="3484739273" sldId="265"/>
            <ac:picMk id="4" creationId="{E1E457D0-D52B-48EF-83ED-9CE027AAE5DB}"/>
          </ac:picMkLst>
        </pc:picChg>
        <pc:picChg chg="add del">
          <ac:chgData name="Sarah Gothard" userId="0e53f415fda5f162" providerId="LiveId" clId="{E6F6B2DA-D09F-45B6-9B93-8496D88293A1}" dt="2021-06-24T01:35:25.304" v="18" actId="22"/>
          <ac:picMkLst>
            <pc:docMk/>
            <pc:sldMk cId="3484739273" sldId="265"/>
            <ac:picMk id="5" creationId="{286FF67A-037C-4E1D-AF84-B8B053FD368A}"/>
          </ac:picMkLst>
        </pc:picChg>
        <pc:picChg chg="add del mod">
          <ac:chgData name="Sarah Gothard" userId="0e53f415fda5f162" providerId="LiveId" clId="{E6F6B2DA-D09F-45B6-9B93-8496D88293A1}" dt="2021-06-24T01:40:43.210" v="28" actId="478"/>
          <ac:picMkLst>
            <pc:docMk/>
            <pc:sldMk cId="3484739273" sldId="265"/>
            <ac:picMk id="7" creationId="{DF38CE6C-CB56-4B5D-B53F-FB6B2931EDC4}"/>
          </ac:picMkLst>
        </pc:picChg>
        <pc:picChg chg="add mod">
          <ac:chgData name="Sarah Gothard" userId="0e53f415fda5f162" providerId="LiveId" clId="{E6F6B2DA-D09F-45B6-9B93-8496D88293A1}" dt="2021-06-24T01:40:47.095" v="31" actId="27614"/>
          <ac:picMkLst>
            <pc:docMk/>
            <pc:sldMk cId="3484739273" sldId="265"/>
            <ac:picMk id="9" creationId="{7092460C-5112-4FAB-A84F-E7BD1BADE618}"/>
          </ac:picMkLst>
        </pc:picChg>
      </pc:sldChg>
      <pc:sldChg chg="del">
        <pc:chgData name="Sarah Gothard" userId="0e53f415fda5f162" providerId="LiveId" clId="{E6F6B2DA-D09F-45B6-9B93-8496D88293A1}" dt="2021-06-24T01:33:10.536" v="2" actId="47"/>
        <pc:sldMkLst>
          <pc:docMk/>
          <pc:sldMk cId="2467854935" sldId="266"/>
        </pc:sldMkLst>
      </pc:sldChg>
      <pc:sldChg chg="addSp delSp modSp add mod ord setBg delDesignElem">
        <pc:chgData name="Sarah Gothard" userId="0e53f415fda5f162" providerId="LiveId" clId="{E6F6B2DA-D09F-45B6-9B93-8496D88293A1}" dt="2021-06-24T01:43:09.372" v="36" actId="26606"/>
        <pc:sldMkLst>
          <pc:docMk/>
          <pc:sldMk cId="3422448873" sldId="266"/>
        </pc:sldMkLst>
        <pc:spChg chg="ord">
          <ac:chgData name="Sarah Gothard" userId="0e53f415fda5f162" providerId="LiveId" clId="{E6F6B2DA-D09F-45B6-9B93-8496D88293A1}" dt="2021-06-24T01:43:09.372" v="36" actId="26606"/>
          <ac:spMkLst>
            <pc:docMk/>
            <pc:sldMk cId="3422448873" sldId="266"/>
            <ac:spMk id="2" creationId="{311D2B00-B72D-4A5C-82B8-17407371CFFA}"/>
          </ac:spMkLst>
        </pc:spChg>
        <pc:spChg chg="add">
          <ac:chgData name="Sarah Gothard" userId="0e53f415fda5f162" providerId="LiveId" clId="{E6F6B2DA-D09F-45B6-9B93-8496D88293A1}" dt="2021-06-24T01:43:09.372" v="36" actId="26606"/>
          <ac:spMkLst>
            <pc:docMk/>
            <pc:sldMk cId="3422448873" sldId="266"/>
            <ac:spMk id="9" creationId="{32BC26D8-82FB-445E-AA49-62A77D7C1EE0}"/>
          </ac:spMkLst>
        </pc:spChg>
        <pc:spChg chg="add">
          <ac:chgData name="Sarah Gothard" userId="0e53f415fda5f162" providerId="LiveId" clId="{E6F6B2DA-D09F-45B6-9B93-8496D88293A1}" dt="2021-06-24T01:43:09.372" v="36" actId="26606"/>
          <ac:spMkLst>
            <pc:docMk/>
            <pc:sldMk cId="3422448873" sldId="266"/>
            <ac:spMk id="11" creationId="{CB44330D-EA18-4254-AA95-EB49948539B8}"/>
          </ac:spMkLst>
        </pc:spChg>
        <pc:spChg chg="del">
          <ac:chgData name="Sarah Gothard" userId="0e53f415fda5f162" providerId="LiveId" clId="{E6F6B2DA-D09F-45B6-9B93-8496D88293A1}" dt="2021-06-24T01:33:11.877" v="4"/>
          <ac:spMkLst>
            <pc:docMk/>
            <pc:sldMk cId="3422448873" sldId="266"/>
            <ac:spMk id="17" creationId="{32BC26D8-82FB-445E-AA49-62A77D7C1EE0}"/>
          </ac:spMkLst>
        </pc:spChg>
        <pc:spChg chg="del">
          <ac:chgData name="Sarah Gothard" userId="0e53f415fda5f162" providerId="LiveId" clId="{E6F6B2DA-D09F-45B6-9B93-8496D88293A1}" dt="2021-06-24T01:33:11.877" v="4"/>
          <ac:spMkLst>
            <pc:docMk/>
            <pc:sldMk cId="3422448873" sldId="266"/>
            <ac:spMk id="19" creationId="{CB44330D-EA18-4254-AA95-EB49948539B8}"/>
          </ac:spMkLst>
        </pc:spChg>
        <pc:picChg chg="add mod">
          <ac:chgData name="Sarah Gothard" userId="0e53f415fda5f162" providerId="LiveId" clId="{E6F6B2DA-D09F-45B6-9B93-8496D88293A1}" dt="2021-06-24T01:43:09.372" v="36" actId="26606"/>
          <ac:picMkLst>
            <pc:docMk/>
            <pc:sldMk cId="3422448873" sldId="266"/>
            <ac:picMk id="4" creationId="{F09DB671-056E-4EAC-AD9D-89FE22E4D1DA}"/>
          </ac:picMkLst>
        </pc:picChg>
      </pc:sldChg>
      <pc:sldChg chg="delSp add del setBg delDesignElem">
        <pc:chgData name="Sarah Gothard" userId="0e53f415fda5f162" providerId="LiveId" clId="{E6F6B2DA-D09F-45B6-9B93-8496D88293A1}" dt="2021-06-24T01:43:13.722" v="37" actId="47"/>
        <pc:sldMkLst>
          <pc:docMk/>
          <pc:sldMk cId="812428527" sldId="267"/>
        </pc:sldMkLst>
        <pc:spChg chg="del">
          <ac:chgData name="Sarah Gothard" userId="0e53f415fda5f162" providerId="LiveId" clId="{E6F6B2DA-D09F-45B6-9B93-8496D88293A1}" dt="2021-06-24T01:33:12.238" v="6"/>
          <ac:spMkLst>
            <pc:docMk/>
            <pc:sldMk cId="812428527" sldId="267"/>
            <ac:spMk id="17" creationId="{32BC26D8-82FB-445E-AA49-62A77D7C1EE0}"/>
          </ac:spMkLst>
        </pc:spChg>
        <pc:spChg chg="del">
          <ac:chgData name="Sarah Gothard" userId="0e53f415fda5f162" providerId="LiveId" clId="{E6F6B2DA-D09F-45B6-9B93-8496D88293A1}" dt="2021-06-24T01:33:12.238" v="6"/>
          <ac:spMkLst>
            <pc:docMk/>
            <pc:sldMk cId="812428527" sldId="267"/>
            <ac:spMk id="19" creationId="{CB44330D-EA18-4254-AA95-EB49948539B8}"/>
          </ac:spMkLst>
        </pc:spChg>
      </pc:sldChg>
      <pc:sldChg chg="del">
        <pc:chgData name="Sarah Gothard" userId="0e53f415fda5f162" providerId="LiveId" clId="{E6F6B2DA-D09F-45B6-9B93-8496D88293A1}" dt="2021-06-24T01:33:10.536" v="2" actId="47"/>
        <pc:sldMkLst>
          <pc:docMk/>
          <pc:sldMk cId="1611754402" sldId="267"/>
        </pc:sldMkLst>
      </pc:sldChg>
      <pc:sldChg chg="del">
        <pc:chgData name="Sarah Gothard" userId="0e53f415fda5f162" providerId="LiveId" clId="{E6F6B2DA-D09F-45B6-9B93-8496D88293A1}" dt="2021-06-24T01:33:10.536" v="2" actId="47"/>
        <pc:sldMkLst>
          <pc:docMk/>
          <pc:sldMk cId="30431258" sldId="268"/>
        </pc:sldMkLst>
      </pc:sldChg>
      <pc:sldChg chg="delSp add del setBg delDesignElem">
        <pc:chgData name="Sarah Gothard" userId="0e53f415fda5f162" providerId="LiveId" clId="{E6F6B2DA-D09F-45B6-9B93-8496D88293A1}" dt="2021-06-24T01:43:13.722" v="37" actId="47"/>
        <pc:sldMkLst>
          <pc:docMk/>
          <pc:sldMk cId="207244363" sldId="268"/>
        </pc:sldMkLst>
        <pc:spChg chg="del">
          <ac:chgData name="Sarah Gothard" userId="0e53f415fda5f162" providerId="LiveId" clId="{E6F6B2DA-D09F-45B6-9B93-8496D88293A1}" dt="2021-06-24T01:33:12.619" v="8"/>
          <ac:spMkLst>
            <pc:docMk/>
            <pc:sldMk cId="207244363" sldId="268"/>
            <ac:spMk id="17" creationId="{32BC26D8-82FB-445E-AA49-62A77D7C1EE0}"/>
          </ac:spMkLst>
        </pc:spChg>
        <pc:spChg chg="del">
          <ac:chgData name="Sarah Gothard" userId="0e53f415fda5f162" providerId="LiveId" clId="{E6F6B2DA-D09F-45B6-9B93-8496D88293A1}" dt="2021-06-24T01:33:12.619" v="8"/>
          <ac:spMkLst>
            <pc:docMk/>
            <pc:sldMk cId="207244363" sldId="268"/>
            <ac:spMk id="19" creationId="{CB44330D-EA18-4254-AA95-EB49948539B8}"/>
          </ac:spMkLst>
        </pc:spChg>
      </pc:sldChg>
      <pc:sldChg chg="delSp add del setBg delDesignElem">
        <pc:chgData name="Sarah Gothard" userId="0e53f415fda5f162" providerId="LiveId" clId="{E6F6B2DA-D09F-45B6-9B93-8496D88293A1}" dt="2021-06-24T01:43:13.722" v="37" actId="47"/>
        <pc:sldMkLst>
          <pc:docMk/>
          <pc:sldMk cId="2367028509" sldId="269"/>
        </pc:sldMkLst>
        <pc:spChg chg="del">
          <ac:chgData name="Sarah Gothard" userId="0e53f415fda5f162" providerId="LiveId" clId="{E6F6B2DA-D09F-45B6-9B93-8496D88293A1}" dt="2021-06-24T01:33:12.864" v="10"/>
          <ac:spMkLst>
            <pc:docMk/>
            <pc:sldMk cId="2367028509" sldId="269"/>
            <ac:spMk id="17" creationId="{32BC26D8-82FB-445E-AA49-62A77D7C1EE0}"/>
          </ac:spMkLst>
        </pc:spChg>
        <pc:spChg chg="del">
          <ac:chgData name="Sarah Gothard" userId="0e53f415fda5f162" providerId="LiveId" clId="{E6F6B2DA-D09F-45B6-9B93-8496D88293A1}" dt="2021-06-24T01:33:12.864" v="10"/>
          <ac:spMkLst>
            <pc:docMk/>
            <pc:sldMk cId="2367028509" sldId="269"/>
            <ac:spMk id="19" creationId="{CB44330D-EA18-4254-AA95-EB49948539B8}"/>
          </ac:spMkLst>
        </pc:spChg>
      </pc:sldChg>
      <pc:sldChg chg="addSp delSp modSp add mod setBg delDesignElem">
        <pc:chgData name="Sarah Gothard" userId="0e53f415fda5f162" providerId="LiveId" clId="{E6F6B2DA-D09F-45B6-9B93-8496D88293A1}" dt="2021-06-24T01:36:59.060" v="22" actId="26606"/>
        <pc:sldMkLst>
          <pc:docMk/>
          <pc:sldMk cId="3107561103" sldId="270"/>
        </pc:sldMkLst>
        <pc:spChg chg="ord">
          <ac:chgData name="Sarah Gothard" userId="0e53f415fda5f162" providerId="LiveId" clId="{E6F6B2DA-D09F-45B6-9B93-8496D88293A1}" dt="2021-06-24T01:36:59.060" v="22" actId="26606"/>
          <ac:spMkLst>
            <pc:docMk/>
            <pc:sldMk cId="3107561103" sldId="270"/>
            <ac:spMk id="2" creationId="{311D2B00-B72D-4A5C-82B8-17407371CFFA}"/>
          </ac:spMkLst>
        </pc:spChg>
        <pc:spChg chg="add">
          <ac:chgData name="Sarah Gothard" userId="0e53f415fda5f162" providerId="LiveId" clId="{E6F6B2DA-D09F-45B6-9B93-8496D88293A1}" dt="2021-06-24T01:36:59.060" v="22" actId="26606"/>
          <ac:spMkLst>
            <pc:docMk/>
            <pc:sldMk cId="3107561103" sldId="270"/>
            <ac:spMk id="9" creationId="{32BC26D8-82FB-445E-AA49-62A77D7C1EE0}"/>
          </ac:spMkLst>
        </pc:spChg>
        <pc:spChg chg="add">
          <ac:chgData name="Sarah Gothard" userId="0e53f415fda5f162" providerId="LiveId" clId="{E6F6B2DA-D09F-45B6-9B93-8496D88293A1}" dt="2021-06-24T01:36:59.060" v="22" actId="26606"/>
          <ac:spMkLst>
            <pc:docMk/>
            <pc:sldMk cId="3107561103" sldId="270"/>
            <ac:spMk id="11" creationId="{CB44330D-EA18-4254-AA95-EB49948539B8}"/>
          </ac:spMkLst>
        </pc:spChg>
        <pc:spChg chg="del">
          <ac:chgData name="Sarah Gothard" userId="0e53f415fda5f162" providerId="LiveId" clId="{E6F6B2DA-D09F-45B6-9B93-8496D88293A1}" dt="2021-06-24T01:34:12.482" v="14"/>
          <ac:spMkLst>
            <pc:docMk/>
            <pc:sldMk cId="3107561103" sldId="270"/>
            <ac:spMk id="17" creationId="{32BC26D8-82FB-445E-AA49-62A77D7C1EE0}"/>
          </ac:spMkLst>
        </pc:spChg>
        <pc:spChg chg="del">
          <ac:chgData name="Sarah Gothard" userId="0e53f415fda5f162" providerId="LiveId" clId="{E6F6B2DA-D09F-45B6-9B93-8496D88293A1}" dt="2021-06-24T01:34:12.482" v="14"/>
          <ac:spMkLst>
            <pc:docMk/>
            <pc:sldMk cId="3107561103" sldId="270"/>
            <ac:spMk id="19" creationId="{CB44330D-EA18-4254-AA95-EB49948539B8}"/>
          </ac:spMkLst>
        </pc:spChg>
        <pc:picChg chg="add mod">
          <ac:chgData name="Sarah Gothard" userId="0e53f415fda5f162" providerId="LiveId" clId="{E6F6B2DA-D09F-45B6-9B93-8496D88293A1}" dt="2021-06-24T01:36:59.060" v="22" actId="26606"/>
          <ac:picMkLst>
            <pc:docMk/>
            <pc:sldMk cId="3107561103" sldId="270"/>
            <ac:picMk id="4" creationId="{A69DEC56-00A9-48A7-BD6E-DD9AB5E00344}"/>
          </ac:picMkLst>
        </pc:picChg>
      </pc:sldChg>
      <pc:sldChg chg="del">
        <pc:chgData name="Sarah Gothard" userId="0e53f415fda5f162" providerId="LiveId" clId="{E6F6B2DA-D09F-45B6-9B93-8496D88293A1}" dt="2021-06-24T01:33:10.536" v="2" actId="47"/>
        <pc:sldMkLst>
          <pc:docMk/>
          <pc:sldMk cId="3502611574" sldId="270"/>
        </pc:sldMkLst>
      </pc:sldChg>
      <pc:sldChg chg="del">
        <pc:chgData name="Sarah Gothard" userId="0e53f415fda5f162" providerId="LiveId" clId="{E6F6B2DA-D09F-45B6-9B93-8496D88293A1}" dt="2021-06-24T01:33:10.536" v="2" actId="47"/>
        <pc:sldMkLst>
          <pc:docMk/>
          <pc:sldMk cId="963399917" sldId="271"/>
        </pc:sldMkLst>
      </pc:sldChg>
      <pc:sldChg chg="addSp delSp modSp add mod ord setBg delDesignElem">
        <pc:chgData name="Sarah Gothard" userId="0e53f415fda5f162" providerId="LiveId" clId="{E6F6B2DA-D09F-45B6-9B93-8496D88293A1}" dt="2021-06-24T01:39:53.924" v="27" actId="26606"/>
        <pc:sldMkLst>
          <pc:docMk/>
          <pc:sldMk cId="2737203008" sldId="271"/>
        </pc:sldMkLst>
        <pc:spChg chg="ord">
          <ac:chgData name="Sarah Gothard" userId="0e53f415fda5f162" providerId="LiveId" clId="{E6F6B2DA-D09F-45B6-9B93-8496D88293A1}" dt="2021-06-24T01:39:53.924" v="27" actId="26606"/>
          <ac:spMkLst>
            <pc:docMk/>
            <pc:sldMk cId="2737203008" sldId="271"/>
            <ac:spMk id="2" creationId="{311D2B00-B72D-4A5C-82B8-17407371CFFA}"/>
          </ac:spMkLst>
        </pc:spChg>
        <pc:spChg chg="add">
          <ac:chgData name="Sarah Gothard" userId="0e53f415fda5f162" providerId="LiveId" clId="{E6F6B2DA-D09F-45B6-9B93-8496D88293A1}" dt="2021-06-24T01:39:53.924" v="27" actId="26606"/>
          <ac:spMkLst>
            <pc:docMk/>
            <pc:sldMk cId="2737203008" sldId="271"/>
            <ac:spMk id="9" creationId="{32BC26D8-82FB-445E-AA49-62A77D7C1EE0}"/>
          </ac:spMkLst>
        </pc:spChg>
        <pc:spChg chg="add">
          <ac:chgData name="Sarah Gothard" userId="0e53f415fda5f162" providerId="LiveId" clId="{E6F6B2DA-D09F-45B6-9B93-8496D88293A1}" dt="2021-06-24T01:39:53.924" v="27" actId="26606"/>
          <ac:spMkLst>
            <pc:docMk/>
            <pc:sldMk cId="2737203008" sldId="271"/>
            <ac:spMk id="11" creationId="{CB44330D-EA18-4254-AA95-EB49948539B8}"/>
          </ac:spMkLst>
        </pc:spChg>
        <pc:spChg chg="del">
          <ac:chgData name="Sarah Gothard" userId="0e53f415fda5f162" providerId="LiveId" clId="{E6F6B2DA-D09F-45B6-9B93-8496D88293A1}" dt="2021-06-24T01:34:12.763" v="16"/>
          <ac:spMkLst>
            <pc:docMk/>
            <pc:sldMk cId="2737203008" sldId="271"/>
            <ac:spMk id="17" creationId="{32BC26D8-82FB-445E-AA49-62A77D7C1EE0}"/>
          </ac:spMkLst>
        </pc:spChg>
        <pc:spChg chg="del">
          <ac:chgData name="Sarah Gothard" userId="0e53f415fda5f162" providerId="LiveId" clId="{E6F6B2DA-D09F-45B6-9B93-8496D88293A1}" dt="2021-06-24T01:34:12.763" v="16"/>
          <ac:spMkLst>
            <pc:docMk/>
            <pc:sldMk cId="2737203008" sldId="271"/>
            <ac:spMk id="19" creationId="{CB44330D-EA18-4254-AA95-EB49948539B8}"/>
          </ac:spMkLst>
        </pc:spChg>
        <pc:picChg chg="add mod">
          <ac:chgData name="Sarah Gothard" userId="0e53f415fda5f162" providerId="LiveId" clId="{E6F6B2DA-D09F-45B6-9B93-8496D88293A1}" dt="2021-06-24T01:39:53.924" v="27" actId="26606"/>
          <ac:picMkLst>
            <pc:docMk/>
            <pc:sldMk cId="2737203008" sldId="271"/>
            <ac:picMk id="4" creationId="{55A262F7-2272-403C-A6FE-A117FACED00E}"/>
          </ac:picMkLst>
        </pc:picChg>
      </pc:sldChg>
      <pc:sldChg chg="add">
        <pc:chgData name="Sarah Gothard" userId="0e53f415fda5f162" providerId="LiveId" clId="{E6F6B2DA-D09F-45B6-9B93-8496D88293A1}" dt="2021-06-24T01:37:14.949" v="23" actId="2890"/>
        <pc:sldMkLst>
          <pc:docMk/>
          <pc:sldMk cId="20107490" sldId="272"/>
        </pc:sldMkLst>
      </pc:sldChg>
      <pc:sldChg chg="del">
        <pc:chgData name="Sarah Gothard" userId="0e53f415fda5f162" providerId="LiveId" clId="{E6F6B2DA-D09F-45B6-9B93-8496D88293A1}" dt="2021-06-24T01:33:10.536" v="2" actId="47"/>
        <pc:sldMkLst>
          <pc:docMk/>
          <pc:sldMk cId="3578576612" sldId="272"/>
        </pc:sldMkLst>
      </pc:sldChg>
      <pc:sldChg chg="add">
        <pc:chgData name="Sarah Gothard" userId="0e53f415fda5f162" providerId="LiveId" clId="{E6F6B2DA-D09F-45B6-9B93-8496D88293A1}" dt="2021-06-24T01:40:50.231" v="32" actId="2890"/>
        <pc:sldMkLst>
          <pc:docMk/>
          <pc:sldMk cId="2075599473" sldId="273"/>
        </pc:sldMkLst>
      </pc:sldChg>
      <pc:sldChg chg="del">
        <pc:chgData name="Sarah Gothard" userId="0e53f415fda5f162" providerId="LiveId" clId="{E6F6B2DA-D09F-45B6-9B93-8496D88293A1}" dt="2021-06-24T01:33:10.536" v="2" actId="47"/>
        <pc:sldMkLst>
          <pc:docMk/>
          <pc:sldMk cId="4289165169" sldId="27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6/23/2021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7342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6/23/2021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877407173"/>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6/23/2021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81245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6/23/2021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0837767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p:spPr>
        <p:txBody>
          <a:bodyPr/>
          <a:lstStyle/>
          <a:p>
            <a:r>
              <a:rPr lang="en-US"/>
              <a:t>Public Domain</a:t>
            </a:r>
            <a:endParaRPr lang="en-US" dirty="0"/>
          </a:p>
        </p:txBody>
      </p:sp>
    </p:spTree>
    <p:extLst>
      <p:ext uri="{BB962C8B-B14F-4D97-AF65-F5344CB8AC3E}">
        <p14:creationId xmlns:p14="http://schemas.microsoft.com/office/powerpoint/2010/main" val="3038089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a:prstGeom prst="rect">
            <a:avLst/>
          </a:prstGeom>
        </p:spPr>
        <p:txBody>
          <a:bodyPr/>
          <a:lstStyle/>
          <a:p>
            <a:r>
              <a:rPr lang="en-US" dirty="0"/>
              <a:t>Public Domain</a:t>
            </a:r>
          </a:p>
        </p:txBody>
      </p:sp>
      <p:sp>
        <p:nvSpPr>
          <p:cNvPr id="6" name="Slide Number Placeholder 5"/>
          <p:cNvSpPr>
            <a:spLocks noGrp="1"/>
          </p:cNvSpPr>
          <p:nvPr>
            <p:ph type="sldNum" sz="quarter" idx="12"/>
          </p:nvPr>
        </p:nvSpPr>
        <p:spPr>
          <a:xfrm>
            <a:off x="10514011" y="5883275"/>
            <a:ext cx="753545" cy="365125"/>
          </a:xfrm>
          <a:prstGeom prst="rect">
            <a:avLst/>
          </a:prstGeom>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0599995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a:prstGeom prst="rect">
            <a:avLst/>
          </a:prstGeom>
        </p:spPr>
        <p:txBody>
          <a:bodyPr/>
          <a:lstStyle/>
          <a:p>
            <a:r>
              <a:rPr lang="en-US"/>
              <a:t>Public Domain</a:t>
            </a:r>
            <a:endParaRPr lang="en-US" dirty="0"/>
          </a:p>
        </p:txBody>
      </p:sp>
    </p:spTree>
    <p:extLst>
      <p:ext uri="{BB962C8B-B14F-4D97-AF65-F5344CB8AC3E}">
        <p14:creationId xmlns:p14="http://schemas.microsoft.com/office/powerpoint/2010/main" val="265855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6/23/2021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908141977"/>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6/23/2021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4494598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6/23/2021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97522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6/23/2021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12517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6/23/2021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3808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6/23/2021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2855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6/23/2021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4546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6/23/2021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8074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6/23/2021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3232675424"/>
      </p:ext>
    </p:extLst>
  </p:cSld>
  <p:clrMap bg1="lt1" tx1="dk1" bg2="lt2" tx2="dk2" accent1="accent1" accent2="accent2" accent3="accent3" accent4="accent4" accent5="accent5" accent6="accent6" hlink="hlink" folHlink="folHlink"/>
  <p:sldLayoutIdLst>
    <p:sldLayoutId id="2147484371" r:id="rId1"/>
    <p:sldLayoutId id="2147484372" r:id="rId2"/>
    <p:sldLayoutId id="2147484373" r:id="rId3"/>
    <p:sldLayoutId id="2147484374" r:id="rId4"/>
    <p:sldLayoutId id="2147484375" r:id="rId5"/>
    <p:sldLayoutId id="2147484376" r:id="rId6"/>
    <p:sldLayoutId id="2147484377" r:id="rId7"/>
    <p:sldLayoutId id="2147484378" r:id="rId8"/>
    <p:sldLayoutId id="2147484379" r:id="rId9"/>
    <p:sldLayoutId id="2147484380" r:id="rId10"/>
    <p:sldLayoutId id="2147484381" r:id="rId11"/>
    <p:sldLayoutId id="2147484382" r:id="rId12"/>
    <p:sldLayoutId id="2147484309" r:id="rId13"/>
    <p:sldLayoutId id="2147484310"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D7324D6-0D02-409B-B72D-C6BDF1648CF2}"/>
              </a:ext>
            </a:extLst>
          </p:cNvPr>
          <p:cNvPicPr>
            <a:picLocks noChangeAspect="1"/>
          </p:cNvPicPr>
          <p:nvPr/>
        </p:nvPicPr>
        <p:blipFill>
          <a:blip r:embed="rId3"/>
          <a:stretch>
            <a:fillRect/>
          </a:stretch>
        </p:blipFill>
        <p:spPr>
          <a:xfrm>
            <a:off x="643467" y="2638383"/>
            <a:ext cx="10905066" cy="1581234"/>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934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Shape&#10;&#10;Description automatically generated with medium confidence">
            <a:extLst>
              <a:ext uri="{FF2B5EF4-FFF2-40B4-BE49-F238E27FC236}">
                <a16:creationId xmlns:a16="http://schemas.microsoft.com/office/drawing/2014/main" id="{7092460C-5112-4FAB-A84F-E7BD1BADE618}"/>
              </a:ext>
            </a:extLst>
          </p:cNvPr>
          <p:cNvPicPr>
            <a:picLocks noChangeAspect="1"/>
          </p:cNvPicPr>
          <p:nvPr/>
        </p:nvPicPr>
        <p:blipFill>
          <a:blip r:embed="rId2"/>
          <a:stretch>
            <a:fillRect/>
          </a:stretch>
        </p:blipFill>
        <p:spPr>
          <a:xfrm>
            <a:off x="1008268" y="643467"/>
            <a:ext cx="10175464"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4739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69DEC56-00A9-48A7-BD6E-DD9AB5E00344}"/>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07561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5A262F7-2272-403C-A6FE-A117FACED00E}"/>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3720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69DEC56-00A9-48A7-BD6E-DD9AB5E00344}"/>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10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09DB671-056E-4EAC-AD9D-89FE22E4D1DA}"/>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22448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69DEC56-00A9-48A7-BD6E-DD9AB5E00344}"/>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55994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1863</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2019-10-03T14:51:38Z</dcterms:created>
  <dcterms:modified xsi:type="dcterms:W3CDTF">2021-06-24T01:43:24Z</dcterms:modified>
</cp:coreProperties>
</file>