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75" r:id="rId6"/>
    <p:sldId id="260" r:id="rId7"/>
    <p:sldId id="261" r:id="rId8"/>
    <p:sldId id="262" r:id="rId9"/>
    <p:sldId id="263" r:id="rId10"/>
    <p:sldId id="276" r:id="rId11"/>
    <p:sldId id="264" r:id="rId12"/>
    <p:sldId id="265" r:id="rId13"/>
    <p:sldId id="27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976" autoAdjust="0"/>
  </p:normalViewPr>
  <p:slideViewPr>
    <p:cSldViewPr snapToGrid="0" showGuides="1">
      <p:cViewPr varScale="1">
        <p:scale>
          <a:sx n="65" d="100"/>
          <a:sy n="65" d="100"/>
        </p:scale>
        <p:origin x="22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289403B3-5738-4883-84FA-D8825EE632DE}"/>
    <pc:docChg chg="custSel mod modSld">
      <pc:chgData name="Sarah Gothard" userId="0e53f415fda5f162" providerId="LiveId" clId="{289403B3-5738-4883-84FA-D8825EE632DE}" dt="2019-10-28T00:54:24.035" v="12" actId="26606"/>
      <pc:docMkLst>
        <pc:docMk/>
      </pc:docMkLst>
      <pc:sldChg chg="addSp modSp mod setBg">
        <pc:chgData name="Sarah Gothard" userId="0e53f415fda5f162" providerId="LiveId" clId="{289403B3-5738-4883-84FA-D8825EE632DE}" dt="2019-10-28T00:53:47.189" v="0" actId="26606"/>
        <pc:sldMkLst>
          <pc:docMk/>
          <pc:sldMk cId="617972892" sldId="256"/>
        </pc:sldMkLst>
        <pc:spChg chg="mod ord">
          <ac:chgData name="Sarah Gothard" userId="0e53f415fda5f162" providerId="LiveId" clId="{289403B3-5738-4883-84FA-D8825EE632DE}" dt="2019-10-28T00:53:47.189" v="0" actId="26606"/>
          <ac:spMkLst>
            <pc:docMk/>
            <pc:sldMk cId="617972892" sldId="256"/>
            <ac:spMk id="4" creationId="{CBAC5164-CB9D-4B8D-A339-71620BE297C0}"/>
          </ac:spMkLst>
        </pc:spChg>
        <pc:spChg chg="add">
          <ac:chgData name="Sarah Gothard" userId="0e53f415fda5f162" providerId="LiveId" clId="{289403B3-5738-4883-84FA-D8825EE632DE}" dt="2019-10-28T00:53:47.189" v="0" actId="26606"/>
          <ac:spMkLst>
            <pc:docMk/>
            <pc:sldMk cId="617972892" sldId="256"/>
            <ac:spMk id="9" creationId="{32BC26D8-82FB-445E-AA49-62A77D7C1EE0}"/>
          </ac:spMkLst>
        </pc:spChg>
        <pc:spChg chg="add">
          <ac:chgData name="Sarah Gothard" userId="0e53f415fda5f162" providerId="LiveId" clId="{289403B3-5738-4883-84FA-D8825EE632DE}" dt="2019-10-28T00:53:47.189" v="0" actId="26606"/>
          <ac:spMkLst>
            <pc:docMk/>
            <pc:sldMk cId="617972892" sldId="256"/>
            <ac:spMk id="11" creationId="{CB44330D-EA18-4254-AA95-EB49948539B8}"/>
          </ac:spMkLst>
        </pc:spChg>
        <pc:picChg chg="mod">
          <ac:chgData name="Sarah Gothard" userId="0e53f415fda5f162" providerId="LiveId" clId="{289403B3-5738-4883-84FA-D8825EE632DE}" dt="2019-10-28T00:53:47.189" v="0" actId="26606"/>
          <ac:picMkLst>
            <pc:docMk/>
            <pc:sldMk cId="617972892" sldId="256"/>
            <ac:picMk id="2" creationId="{759505EE-8193-470A-9FEA-41828A5DAEC8}"/>
          </ac:picMkLst>
        </pc:picChg>
      </pc:sldChg>
      <pc:sldChg chg="addSp modSp mod setBg">
        <pc:chgData name="Sarah Gothard" userId="0e53f415fda5f162" providerId="LiveId" clId="{289403B3-5738-4883-84FA-D8825EE632DE}" dt="2019-10-28T00:53:50.140" v="1" actId="26606"/>
        <pc:sldMkLst>
          <pc:docMk/>
          <pc:sldMk cId="1365985354" sldId="257"/>
        </pc:sldMkLst>
        <pc:spChg chg="mod ord">
          <ac:chgData name="Sarah Gothard" userId="0e53f415fda5f162" providerId="LiveId" clId="{289403B3-5738-4883-84FA-D8825EE632DE}" dt="2019-10-28T00:53:50.140" v="1" actId="26606"/>
          <ac:spMkLst>
            <pc:docMk/>
            <pc:sldMk cId="1365985354" sldId="257"/>
            <ac:spMk id="4" creationId="{F1A24578-963C-4A61-83C6-D17DD8E9C813}"/>
          </ac:spMkLst>
        </pc:spChg>
        <pc:spChg chg="add">
          <ac:chgData name="Sarah Gothard" userId="0e53f415fda5f162" providerId="LiveId" clId="{289403B3-5738-4883-84FA-D8825EE632DE}" dt="2019-10-28T00:53:50.140" v="1" actId="26606"/>
          <ac:spMkLst>
            <pc:docMk/>
            <pc:sldMk cId="1365985354" sldId="257"/>
            <ac:spMk id="9" creationId="{32BC26D8-82FB-445E-AA49-62A77D7C1EE0}"/>
          </ac:spMkLst>
        </pc:spChg>
        <pc:spChg chg="add">
          <ac:chgData name="Sarah Gothard" userId="0e53f415fda5f162" providerId="LiveId" clId="{289403B3-5738-4883-84FA-D8825EE632DE}" dt="2019-10-28T00:53:50.140" v="1" actId="26606"/>
          <ac:spMkLst>
            <pc:docMk/>
            <pc:sldMk cId="1365985354" sldId="257"/>
            <ac:spMk id="11" creationId="{CB44330D-EA18-4254-AA95-EB49948539B8}"/>
          </ac:spMkLst>
        </pc:spChg>
        <pc:picChg chg="mod">
          <ac:chgData name="Sarah Gothard" userId="0e53f415fda5f162" providerId="LiveId" clId="{289403B3-5738-4883-84FA-D8825EE632DE}" dt="2019-10-28T00:53:50.140" v="1" actId="26606"/>
          <ac:picMkLst>
            <pc:docMk/>
            <pc:sldMk cId="1365985354" sldId="257"/>
            <ac:picMk id="2" creationId="{2CADB404-81D6-43B5-A893-E06BCC2C0A9F}"/>
          </ac:picMkLst>
        </pc:picChg>
      </pc:sldChg>
      <pc:sldChg chg="addSp modSp mod setBg">
        <pc:chgData name="Sarah Gothard" userId="0e53f415fda5f162" providerId="LiveId" clId="{289403B3-5738-4883-84FA-D8825EE632DE}" dt="2019-10-28T00:53:52.485" v="2" actId="26606"/>
        <pc:sldMkLst>
          <pc:docMk/>
          <pc:sldMk cId="239672669" sldId="258"/>
        </pc:sldMkLst>
        <pc:spChg chg="mod ord">
          <ac:chgData name="Sarah Gothard" userId="0e53f415fda5f162" providerId="LiveId" clId="{289403B3-5738-4883-84FA-D8825EE632DE}" dt="2019-10-28T00:53:52.485" v="2" actId="26606"/>
          <ac:spMkLst>
            <pc:docMk/>
            <pc:sldMk cId="239672669" sldId="258"/>
            <ac:spMk id="4" creationId="{F1A24578-963C-4A61-83C6-D17DD8E9C813}"/>
          </ac:spMkLst>
        </pc:spChg>
        <pc:spChg chg="add">
          <ac:chgData name="Sarah Gothard" userId="0e53f415fda5f162" providerId="LiveId" clId="{289403B3-5738-4883-84FA-D8825EE632DE}" dt="2019-10-28T00:53:52.485" v="2" actId="26606"/>
          <ac:spMkLst>
            <pc:docMk/>
            <pc:sldMk cId="239672669" sldId="258"/>
            <ac:spMk id="9" creationId="{32BC26D8-82FB-445E-AA49-62A77D7C1EE0}"/>
          </ac:spMkLst>
        </pc:spChg>
        <pc:spChg chg="add">
          <ac:chgData name="Sarah Gothard" userId="0e53f415fda5f162" providerId="LiveId" clId="{289403B3-5738-4883-84FA-D8825EE632DE}" dt="2019-10-28T00:53:52.485" v="2" actId="26606"/>
          <ac:spMkLst>
            <pc:docMk/>
            <pc:sldMk cId="239672669" sldId="258"/>
            <ac:spMk id="11" creationId="{CB44330D-EA18-4254-AA95-EB49948539B8}"/>
          </ac:spMkLst>
        </pc:spChg>
        <pc:picChg chg="mod">
          <ac:chgData name="Sarah Gothard" userId="0e53f415fda5f162" providerId="LiveId" clId="{289403B3-5738-4883-84FA-D8825EE632DE}" dt="2019-10-28T00:53:52.485" v="2" actId="26606"/>
          <ac:picMkLst>
            <pc:docMk/>
            <pc:sldMk cId="239672669" sldId="258"/>
            <ac:picMk id="3" creationId="{F73D67EC-200E-4D5F-8254-1AB7922D60CE}"/>
          </ac:picMkLst>
        </pc:picChg>
      </pc:sldChg>
      <pc:sldChg chg="addSp modSp mod setBg">
        <pc:chgData name="Sarah Gothard" userId="0e53f415fda5f162" providerId="LiveId" clId="{289403B3-5738-4883-84FA-D8825EE632DE}" dt="2019-10-28T00:53:56.277" v="3" actId="26606"/>
        <pc:sldMkLst>
          <pc:docMk/>
          <pc:sldMk cId="2525012862" sldId="259"/>
        </pc:sldMkLst>
        <pc:spChg chg="mod ord">
          <ac:chgData name="Sarah Gothard" userId="0e53f415fda5f162" providerId="LiveId" clId="{289403B3-5738-4883-84FA-D8825EE632DE}" dt="2019-10-28T00:53:56.277" v="3" actId="26606"/>
          <ac:spMkLst>
            <pc:docMk/>
            <pc:sldMk cId="2525012862" sldId="259"/>
            <ac:spMk id="4" creationId="{F1A24578-963C-4A61-83C6-D17DD8E9C813}"/>
          </ac:spMkLst>
        </pc:spChg>
        <pc:spChg chg="add">
          <ac:chgData name="Sarah Gothard" userId="0e53f415fda5f162" providerId="LiveId" clId="{289403B3-5738-4883-84FA-D8825EE632DE}" dt="2019-10-28T00:53:56.277" v="3" actId="26606"/>
          <ac:spMkLst>
            <pc:docMk/>
            <pc:sldMk cId="2525012862" sldId="259"/>
            <ac:spMk id="9" creationId="{32BC26D8-82FB-445E-AA49-62A77D7C1EE0}"/>
          </ac:spMkLst>
        </pc:spChg>
        <pc:spChg chg="add">
          <ac:chgData name="Sarah Gothard" userId="0e53f415fda5f162" providerId="LiveId" clId="{289403B3-5738-4883-84FA-D8825EE632DE}" dt="2019-10-28T00:53:56.277" v="3" actId="26606"/>
          <ac:spMkLst>
            <pc:docMk/>
            <pc:sldMk cId="2525012862" sldId="259"/>
            <ac:spMk id="11" creationId="{CB44330D-EA18-4254-AA95-EB49948539B8}"/>
          </ac:spMkLst>
        </pc:spChg>
        <pc:picChg chg="mod">
          <ac:chgData name="Sarah Gothard" userId="0e53f415fda5f162" providerId="LiveId" clId="{289403B3-5738-4883-84FA-D8825EE632DE}" dt="2019-10-28T00:53:56.277" v="3" actId="26606"/>
          <ac:picMkLst>
            <pc:docMk/>
            <pc:sldMk cId="2525012862" sldId="259"/>
            <ac:picMk id="2" creationId="{4663B491-7129-4DD2-A256-40ECD098EA0A}"/>
          </ac:picMkLst>
        </pc:picChg>
      </pc:sldChg>
      <pc:sldChg chg="addSp modSp mod setBg">
        <pc:chgData name="Sarah Gothard" userId="0e53f415fda5f162" providerId="LiveId" clId="{289403B3-5738-4883-84FA-D8825EE632DE}" dt="2019-10-28T00:54:01.386" v="5" actId="26606"/>
        <pc:sldMkLst>
          <pc:docMk/>
          <pc:sldMk cId="44132486" sldId="260"/>
        </pc:sldMkLst>
        <pc:spChg chg="mod ord">
          <ac:chgData name="Sarah Gothard" userId="0e53f415fda5f162" providerId="LiveId" clId="{289403B3-5738-4883-84FA-D8825EE632DE}" dt="2019-10-28T00:54:01.386" v="5" actId="26606"/>
          <ac:spMkLst>
            <pc:docMk/>
            <pc:sldMk cId="44132486" sldId="260"/>
            <ac:spMk id="4" creationId="{F1A24578-963C-4A61-83C6-D17DD8E9C813}"/>
          </ac:spMkLst>
        </pc:spChg>
        <pc:spChg chg="add">
          <ac:chgData name="Sarah Gothard" userId="0e53f415fda5f162" providerId="LiveId" clId="{289403B3-5738-4883-84FA-D8825EE632DE}" dt="2019-10-28T00:54:01.386" v="5" actId="26606"/>
          <ac:spMkLst>
            <pc:docMk/>
            <pc:sldMk cId="44132486" sldId="260"/>
            <ac:spMk id="9" creationId="{32BC26D8-82FB-445E-AA49-62A77D7C1EE0}"/>
          </ac:spMkLst>
        </pc:spChg>
        <pc:spChg chg="add">
          <ac:chgData name="Sarah Gothard" userId="0e53f415fda5f162" providerId="LiveId" clId="{289403B3-5738-4883-84FA-D8825EE632DE}" dt="2019-10-28T00:54:01.386" v="5" actId="26606"/>
          <ac:spMkLst>
            <pc:docMk/>
            <pc:sldMk cId="44132486" sldId="260"/>
            <ac:spMk id="11" creationId="{CB44330D-EA18-4254-AA95-EB49948539B8}"/>
          </ac:spMkLst>
        </pc:spChg>
        <pc:picChg chg="mod">
          <ac:chgData name="Sarah Gothard" userId="0e53f415fda5f162" providerId="LiveId" clId="{289403B3-5738-4883-84FA-D8825EE632DE}" dt="2019-10-28T00:54:01.386" v="5" actId="26606"/>
          <ac:picMkLst>
            <pc:docMk/>
            <pc:sldMk cId="44132486" sldId="260"/>
            <ac:picMk id="2" creationId="{889059B2-0FCC-417C-81CE-934036DE655C}"/>
          </ac:picMkLst>
        </pc:picChg>
      </pc:sldChg>
      <pc:sldChg chg="addSp modSp mod setBg">
        <pc:chgData name="Sarah Gothard" userId="0e53f415fda5f162" providerId="LiveId" clId="{289403B3-5738-4883-84FA-D8825EE632DE}" dt="2019-10-28T00:54:06.710" v="6" actId="26606"/>
        <pc:sldMkLst>
          <pc:docMk/>
          <pc:sldMk cId="3037280067" sldId="261"/>
        </pc:sldMkLst>
        <pc:spChg chg="mod ord">
          <ac:chgData name="Sarah Gothard" userId="0e53f415fda5f162" providerId="LiveId" clId="{289403B3-5738-4883-84FA-D8825EE632DE}" dt="2019-10-28T00:54:06.710" v="6" actId="26606"/>
          <ac:spMkLst>
            <pc:docMk/>
            <pc:sldMk cId="3037280067" sldId="261"/>
            <ac:spMk id="4" creationId="{F1A24578-963C-4A61-83C6-D17DD8E9C813}"/>
          </ac:spMkLst>
        </pc:spChg>
        <pc:spChg chg="add">
          <ac:chgData name="Sarah Gothard" userId="0e53f415fda5f162" providerId="LiveId" clId="{289403B3-5738-4883-84FA-D8825EE632DE}" dt="2019-10-28T00:54:06.710" v="6" actId="26606"/>
          <ac:spMkLst>
            <pc:docMk/>
            <pc:sldMk cId="3037280067" sldId="261"/>
            <ac:spMk id="9" creationId="{32BC26D8-82FB-445E-AA49-62A77D7C1EE0}"/>
          </ac:spMkLst>
        </pc:spChg>
        <pc:spChg chg="add">
          <ac:chgData name="Sarah Gothard" userId="0e53f415fda5f162" providerId="LiveId" clId="{289403B3-5738-4883-84FA-D8825EE632DE}" dt="2019-10-28T00:54:06.710" v="6" actId="26606"/>
          <ac:spMkLst>
            <pc:docMk/>
            <pc:sldMk cId="3037280067" sldId="261"/>
            <ac:spMk id="11" creationId="{CB44330D-EA18-4254-AA95-EB49948539B8}"/>
          </ac:spMkLst>
        </pc:spChg>
        <pc:picChg chg="mod">
          <ac:chgData name="Sarah Gothard" userId="0e53f415fda5f162" providerId="LiveId" clId="{289403B3-5738-4883-84FA-D8825EE632DE}" dt="2019-10-28T00:54:06.710" v="6" actId="26606"/>
          <ac:picMkLst>
            <pc:docMk/>
            <pc:sldMk cId="3037280067" sldId="261"/>
            <ac:picMk id="3" creationId="{96F62BAB-2FF4-493E-9A86-90F81D4B145B}"/>
          </ac:picMkLst>
        </pc:picChg>
      </pc:sldChg>
      <pc:sldChg chg="addSp modSp mod setBg">
        <pc:chgData name="Sarah Gothard" userId="0e53f415fda5f162" providerId="LiveId" clId="{289403B3-5738-4883-84FA-D8825EE632DE}" dt="2019-10-28T00:54:09.688" v="7" actId="26606"/>
        <pc:sldMkLst>
          <pc:docMk/>
          <pc:sldMk cId="2553874182" sldId="262"/>
        </pc:sldMkLst>
        <pc:spChg chg="mod ord">
          <ac:chgData name="Sarah Gothard" userId="0e53f415fda5f162" providerId="LiveId" clId="{289403B3-5738-4883-84FA-D8825EE632DE}" dt="2019-10-28T00:54:09.688" v="7" actId="26606"/>
          <ac:spMkLst>
            <pc:docMk/>
            <pc:sldMk cId="2553874182" sldId="262"/>
            <ac:spMk id="4" creationId="{F1A24578-963C-4A61-83C6-D17DD8E9C813}"/>
          </ac:spMkLst>
        </pc:spChg>
        <pc:spChg chg="add">
          <ac:chgData name="Sarah Gothard" userId="0e53f415fda5f162" providerId="LiveId" clId="{289403B3-5738-4883-84FA-D8825EE632DE}" dt="2019-10-28T00:54:09.688" v="7" actId="26606"/>
          <ac:spMkLst>
            <pc:docMk/>
            <pc:sldMk cId="2553874182" sldId="262"/>
            <ac:spMk id="9" creationId="{32BC26D8-82FB-445E-AA49-62A77D7C1EE0}"/>
          </ac:spMkLst>
        </pc:spChg>
        <pc:spChg chg="add">
          <ac:chgData name="Sarah Gothard" userId="0e53f415fda5f162" providerId="LiveId" clId="{289403B3-5738-4883-84FA-D8825EE632DE}" dt="2019-10-28T00:54:09.688" v="7" actId="26606"/>
          <ac:spMkLst>
            <pc:docMk/>
            <pc:sldMk cId="2553874182" sldId="262"/>
            <ac:spMk id="11" creationId="{CB44330D-EA18-4254-AA95-EB49948539B8}"/>
          </ac:spMkLst>
        </pc:spChg>
        <pc:picChg chg="mod">
          <ac:chgData name="Sarah Gothard" userId="0e53f415fda5f162" providerId="LiveId" clId="{289403B3-5738-4883-84FA-D8825EE632DE}" dt="2019-10-28T00:54:09.688" v="7" actId="26606"/>
          <ac:picMkLst>
            <pc:docMk/>
            <pc:sldMk cId="2553874182" sldId="262"/>
            <ac:picMk id="2" creationId="{49795EF0-F0D9-46E8-9B6B-7C12854886FA}"/>
          </ac:picMkLst>
        </pc:picChg>
      </pc:sldChg>
      <pc:sldChg chg="addSp modSp mod setBg">
        <pc:chgData name="Sarah Gothard" userId="0e53f415fda5f162" providerId="LiveId" clId="{289403B3-5738-4883-84FA-D8825EE632DE}" dt="2019-10-28T00:54:12.293" v="8" actId="26606"/>
        <pc:sldMkLst>
          <pc:docMk/>
          <pc:sldMk cId="1744420045" sldId="263"/>
        </pc:sldMkLst>
        <pc:spChg chg="mod ord">
          <ac:chgData name="Sarah Gothard" userId="0e53f415fda5f162" providerId="LiveId" clId="{289403B3-5738-4883-84FA-D8825EE632DE}" dt="2019-10-28T00:54:12.293" v="8" actId="26606"/>
          <ac:spMkLst>
            <pc:docMk/>
            <pc:sldMk cId="1744420045" sldId="263"/>
            <ac:spMk id="4" creationId="{F1A24578-963C-4A61-83C6-D17DD8E9C813}"/>
          </ac:spMkLst>
        </pc:spChg>
        <pc:spChg chg="add">
          <ac:chgData name="Sarah Gothard" userId="0e53f415fda5f162" providerId="LiveId" clId="{289403B3-5738-4883-84FA-D8825EE632DE}" dt="2019-10-28T00:54:12.293" v="8" actId="26606"/>
          <ac:spMkLst>
            <pc:docMk/>
            <pc:sldMk cId="1744420045" sldId="263"/>
            <ac:spMk id="9" creationId="{32BC26D8-82FB-445E-AA49-62A77D7C1EE0}"/>
          </ac:spMkLst>
        </pc:spChg>
        <pc:spChg chg="add">
          <ac:chgData name="Sarah Gothard" userId="0e53f415fda5f162" providerId="LiveId" clId="{289403B3-5738-4883-84FA-D8825EE632DE}" dt="2019-10-28T00:54:12.293" v="8" actId="26606"/>
          <ac:spMkLst>
            <pc:docMk/>
            <pc:sldMk cId="1744420045" sldId="263"/>
            <ac:spMk id="11" creationId="{CB44330D-EA18-4254-AA95-EB49948539B8}"/>
          </ac:spMkLst>
        </pc:spChg>
        <pc:picChg chg="mod">
          <ac:chgData name="Sarah Gothard" userId="0e53f415fda5f162" providerId="LiveId" clId="{289403B3-5738-4883-84FA-D8825EE632DE}" dt="2019-10-28T00:54:12.293" v="8" actId="26606"/>
          <ac:picMkLst>
            <pc:docMk/>
            <pc:sldMk cId="1744420045" sldId="263"/>
            <ac:picMk id="2" creationId="{072E9E06-B8BC-4D20-B4CE-F3394C4024E6}"/>
          </ac:picMkLst>
        </pc:picChg>
      </pc:sldChg>
      <pc:sldChg chg="addSp modSp mod setBg">
        <pc:chgData name="Sarah Gothard" userId="0e53f415fda5f162" providerId="LiveId" clId="{289403B3-5738-4883-84FA-D8825EE632DE}" dt="2019-10-28T00:54:19.308" v="10" actId="26606"/>
        <pc:sldMkLst>
          <pc:docMk/>
          <pc:sldMk cId="1140649261" sldId="264"/>
        </pc:sldMkLst>
        <pc:spChg chg="mod ord">
          <ac:chgData name="Sarah Gothard" userId="0e53f415fda5f162" providerId="LiveId" clId="{289403B3-5738-4883-84FA-D8825EE632DE}" dt="2019-10-28T00:54:19.308" v="10" actId="26606"/>
          <ac:spMkLst>
            <pc:docMk/>
            <pc:sldMk cId="1140649261" sldId="264"/>
            <ac:spMk id="4" creationId="{F1A24578-963C-4A61-83C6-D17DD8E9C813}"/>
          </ac:spMkLst>
        </pc:spChg>
        <pc:spChg chg="add">
          <ac:chgData name="Sarah Gothard" userId="0e53f415fda5f162" providerId="LiveId" clId="{289403B3-5738-4883-84FA-D8825EE632DE}" dt="2019-10-28T00:54:19.308" v="10" actId="26606"/>
          <ac:spMkLst>
            <pc:docMk/>
            <pc:sldMk cId="1140649261" sldId="264"/>
            <ac:spMk id="9" creationId="{32BC26D8-82FB-445E-AA49-62A77D7C1EE0}"/>
          </ac:spMkLst>
        </pc:spChg>
        <pc:spChg chg="add">
          <ac:chgData name="Sarah Gothard" userId="0e53f415fda5f162" providerId="LiveId" clId="{289403B3-5738-4883-84FA-D8825EE632DE}" dt="2019-10-28T00:54:19.308" v="10" actId="26606"/>
          <ac:spMkLst>
            <pc:docMk/>
            <pc:sldMk cId="1140649261" sldId="264"/>
            <ac:spMk id="11" creationId="{CB44330D-EA18-4254-AA95-EB49948539B8}"/>
          </ac:spMkLst>
        </pc:spChg>
        <pc:picChg chg="mod">
          <ac:chgData name="Sarah Gothard" userId="0e53f415fda5f162" providerId="LiveId" clId="{289403B3-5738-4883-84FA-D8825EE632DE}" dt="2019-10-28T00:54:19.308" v="10" actId="26606"/>
          <ac:picMkLst>
            <pc:docMk/>
            <pc:sldMk cId="1140649261" sldId="264"/>
            <ac:picMk id="2" creationId="{1A5175A4-202A-48D9-99A4-DD4F1CE4DDE7}"/>
          </ac:picMkLst>
        </pc:picChg>
      </pc:sldChg>
      <pc:sldChg chg="addSp modSp mod setBg">
        <pc:chgData name="Sarah Gothard" userId="0e53f415fda5f162" providerId="LiveId" clId="{289403B3-5738-4883-84FA-D8825EE632DE}" dt="2019-10-28T00:54:21.616" v="11" actId="26606"/>
        <pc:sldMkLst>
          <pc:docMk/>
          <pc:sldMk cId="3475439539" sldId="265"/>
        </pc:sldMkLst>
        <pc:spChg chg="mod ord">
          <ac:chgData name="Sarah Gothard" userId="0e53f415fda5f162" providerId="LiveId" clId="{289403B3-5738-4883-84FA-D8825EE632DE}" dt="2019-10-28T00:54:21.616" v="11" actId="26606"/>
          <ac:spMkLst>
            <pc:docMk/>
            <pc:sldMk cId="3475439539" sldId="265"/>
            <ac:spMk id="4" creationId="{F1A24578-963C-4A61-83C6-D17DD8E9C813}"/>
          </ac:spMkLst>
        </pc:spChg>
        <pc:spChg chg="add">
          <ac:chgData name="Sarah Gothard" userId="0e53f415fda5f162" providerId="LiveId" clId="{289403B3-5738-4883-84FA-D8825EE632DE}" dt="2019-10-28T00:54:21.616" v="11" actId="26606"/>
          <ac:spMkLst>
            <pc:docMk/>
            <pc:sldMk cId="3475439539" sldId="265"/>
            <ac:spMk id="9" creationId="{32BC26D8-82FB-445E-AA49-62A77D7C1EE0}"/>
          </ac:spMkLst>
        </pc:spChg>
        <pc:spChg chg="add">
          <ac:chgData name="Sarah Gothard" userId="0e53f415fda5f162" providerId="LiveId" clId="{289403B3-5738-4883-84FA-D8825EE632DE}" dt="2019-10-28T00:54:21.616" v="11" actId="26606"/>
          <ac:spMkLst>
            <pc:docMk/>
            <pc:sldMk cId="3475439539" sldId="265"/>
            <ac:spMk id="11" creationId="{CB44330D-EA18-4254-AA95-EB49948539B8}"/>
          </ac:spMkLst>
        </pc:spChg>
        <pc:picChg chg="mod">
          <ac:chgData name="Sarah Gothard" userId="0e53f415fda5f162" providerId="LiveId" clId="{289403B3-5738-4883-84FA-D8825EE632DE}" dt="2019-10-28T00:54:21.616" v="11" actId="26606"/>
          <ac:picMkLst>
            <pc:docMk/>
            <pc:sldMk cId="3475439539" sldId="265"/>
            <ac:picMk id="3" creationId="{E87C622E-7EFC-4B8A-A843-0B1C334F60A4}"/>
          </ac:picMkLst>
        </pc:picChg>
      </pc:sldChg>
      <pc:sldChg chg="addSp modSp mod setBg">
        <pc:chgData name="Sarah Gothard" userId="0e53f415fda5f162" providerId="LiveId" clId="{289403B3-5738-4883-84FA-D8825EE632DE}" dt="2019-10-28T00:53:58.976" v="4" actId="26606"/>
        <pc:sldMkLst>
          <pc:docMk/>
          <pc:sldMk cId="890021726" sldId="275"/>
        </pc:sldMkLst>
        <pc:spChg chg="mod ord">
          <ac:chgData name="Sarah Gothard" userId="0e53f415fda5f162" providerId="LiveId" clId="{289403B3-5738-4883-84FA-D8825EE632DE}" dt="2019-10-28T00:53:58.976" v="4" actId="26606"/>
          <ac:spMkLst>
            <pc:docMk/>
            <pc:sldMk cId="890021726" sldId="275"/>
            <ac:spMk id="4" creationId="{F1A24578-963C-4A61-83C6-D17DD8E9C813}"/>
          </ac:spMkLst>
        </pc:spChg>
        <pc:spChg chg="add">
          <ac:chgData name="Sarah Gothard" userId="0e53f415fda5f162" providerId="LiveId" clId="{289403B3-5738-4883-84FA-D8825EE632DE}" dt="2019-10-28T00:53:58.976" v="4" actId="26606"/>
          <ac:spMkLst>
            <pc:docMk/>
            <pc:sldMk cId="890021726" sldId="275"/>
            <ac:spMk id="9" creationId="{32BC26D8-82FB-445E-AA49-62A77D7C1EE0}"/>
          </ac:spMkLst>
        </pc:spChg>
        <pc:spChg chg="add">
          <ac:chgData name="Sarah Gothard" userId="0e53f415fda5f162" providerId="LiveId" clId="{289403B3-5738-4883-84FA-D8825EE632DE}" dt="2019-10-28T00:53:58.976" v="4" actId="26606"/>
          <ac:spMkLst>
            <pc:docMk/>
            <pc:sldMk cId="890021726" sldId="275"/>
            <ac:spMk id="11" creationId="{CB44330D-EA18-4254-AA95-EB49948539B8}"/>
          </ac:spMkLst>
        </pc:spChg>
        <pc:picChg chg="mod">
          <ac:chgData name="Sarah Gothard" userId="0e53f415fda5f162" providerId="LiveId" clId="{289403B3-5738-4883-84FA-D8825EE632DE}" dt="2019-10-28T00:53:58.976" v="4" actId="26606"/>
          <ac:picMkLst>
            <pc:docMk/>
            <pc:sldMk cId="890021726" sldId="275"/>
            <ac:picMk id="2" creationId="{DC3B3949-1394-4416-B0A3-43C1021D31EA}"/>
          </ac:picMkLst>
        </pc:picChg>
      </pc:sldChg>
      <pc:sldChg chg="addSp modSp mod setBg">
        <pc:chgData name="Sarah Gothard" userId="0e53f415fda5f162" providerId="LiveId" clId="{289403B3-5738-4883-84FA-D8825EE632DE}" dt="2019-10-28T00:54:15.271" v="9" actId="26606"/>
        <pc:sldMkLst>
          <pc:docMk/>
          <pc:sldMk cId="2118373520" sldId="276"/>
        </pc:sldMkLst>
        <pc:spChg chg="mod ord">
          <ac:chgData name="Sarah Gothard" userId="0e53f415fda5f162" providerId="LiveId" clId="{289403B3-5738-4883-84FA-D8825EE632DE}" dt="2019-10-28T00:54:15.271" v="9" actId="26606"/>
          <ac:spMkLst>
            <pc:docMk/>
            <pc:sldMk cId="2118373520" sldId="276"/>
            <ac:spMk id="4" creationId="{F1A24578-963C-4A61-83C6-D17DD8E9C813}"/>
          </ac:spMkLst>
        </pc:spChg>
        <pc:spChg chg="add">
          <ac:chgData name="Sarah Gothard" userId="0e53f415fda5f162" providerId="LiveId" clId="{289403B3-5738-4883-84FA-D8825EE632DE}" dt="2019-10-28T00:54:15.271" v="9" actId="26606"/>
          <ac:spMkLst>
            <pc:docMk/>
            <pc:sldMk cId="2118373520" sldId="276"/>
            <ac:spMk id="9" creationId="{32BC26D8-82FB-445E-AA49-62A77D7C1EE0}"/>
          </ac:spMkLst>
        </pc:spChg>
        <pc:spChg chg="add">
          <ac:chgData name="Sarah Gothard" userId="0e53f415fda5f162" providerId="LiveId" clId="{289403B3-5738-4883-84FA-D8825EE632DE}" dt="2019-10-28T00:54:15.271" v="9" actId="26606"/>
          <ac:spMkLst>
            <pc:docMk/>
            <pc:sldMk cId="2118373520" sldId="276"/>
            <ac:spMk id="11" creationId="{CB44330D-EA18-4254-AA95-EB49948539B8}"/>
          </ac:spMkLst>
        </pc:spChg>
        <pc:picChg chg="mod">
          <ac:chgData name="Sarah Gothard" userId="0e53f415fda5f162" providerId="LiveId" clId="{289403B3-5738-4883-84FA-D8825EE632DE}" dt="2019-10-28T00:54:15.271" v="9" actId="26606"/>
          <ac:picMkLst>
            <pc:docMk/>
            <pc:sldMk cId="2118373520" sldId="276"/>
            <ac:picMk id="3" creationId="{96F62BAB-2FF4-493E-9A86-90F81D4B145B}"/>
          </ac:picMkLst>
        </pc:picChg>
      </pc:sldChg>
      <pc:sldChg chg="addSp modSp mod setBg">
        <pc:chgData name="Sarah Gothard" userId="0e53f415fda5f162" providerId="LiveId" clId="{289403B3-5738-4883-84FA-D8825EE632DE}" dt="2019-10-28T00:54:24.035" v="12" actId="26606"/>
        <pc:sldMkLst>
          <pc:docMk/>
          <pc:sldMk cId="383988242" sldId="277"/>
        </pc:sldMkLst>
        <pc:spChg chg="mod ord">
          <ac:chgData name="Sarah Gothard" userId="0e53f415fda5f162" providerId="LiveId" clId="{289403B3-5738-4883-84FA-D8825EE632DE}" dt="2019-10-28T00:54:24.035" v="12" actId="26606"/>
          <ac:spMkLst>
            <pc:docMk/>
            <pc:sldMk cId="383988242" sldId="277"/>
            <ac:spMk id="4" creationId="{F1A24578-963C-4A61-83C6-D17DD8E9C813}"/>
          </ac:spMkLst>
        </pc:spChg>
        <pc:spChg chg="add">
          <ac:chgData name="Sarah Gothard" userId="0e53f415fda5f162" providerId="LiveId" clId="{289403B3-5738-4883-84FA-D8825EE632DE}" dt="2019-10-28T00:54:24.035" v="12" actId="26606"/>
          <ac:spMkLst>
            <pc:docMk/>
            <pc:sldMk cId="383988242" sldId="277"/>
            <ac:spMk id="9" creationId="{32BC26D8-82FB-445E-AA49-62A77D7C1EE0}"/>
          </ac:spMkLst>
        </pc:spChg>
        <pc:spChg chg="add">
          <ac:chgData name="Sarah Gothard" userId="0e53f415fda5f162" providerId="LiveId" clId="{289403B3-5738-4883-84FA-D8825EE632DE}" dt="2019-10-28T00:54:24.035" v="12" actId="26606"/>
          <ac:spMkLst>
            <pc:docMk/>
            <pc:sldMk cId="383988242" sldId="277"/>
            <ac:spMk id="11" creationId="{CB44330D-EA18-4254-AA95-EB49948539B8}"/>
          </ac:spMkLst>
        </pc:spChg>
        <pc:picChg chg="mod">
          <ac:chgData name="Sarah Gothard" userId="0e53f415fda5f162" providerId="LiveId" clId="{289403B3-5738-4883-84FA-D8825EE632DE}" dt="2019-10-28T00:54:24.035" v="12" actId="26606"/>
          <ac:picMkLst>
            <pc:docMk/>
            <pc:sldMk cId="383988242" sldId="277"/>
            <ac:picMk id="3" creationId="{96F62BAB-2FF4-493E-9A86-90F81D4B145B}"/>
          </ac:picMkLst>
        </pc:picChg>
      </pc:sldChg>
    </pc:docChg>
  </pc:docChgLst>
  <pc:docChgLst>
    <pc:chgData name="Sarah Gothard" userId="0e53f415fda5f162" providerId="LiveId" clId="{A648989E-7CDE-43BD-B0BC-5BD203CEBA5B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19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1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89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3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3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4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9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3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9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3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1012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5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59505EE-8193-470A-9FEA-41828A5DAE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33913"/>
            <a:ext cx="10905066" cy="199017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AC5164-CB9D-4B8D-A339-71620BE29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17972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F62BAB-2FF4-493E-9A86-90F81D4B1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18373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A5175A4-202A-48D9-99A4-DD4F1CE4DD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29997"/>
            <a:ext cx="10905066" cy="53980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40649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7C622E-7EFC-4B8A-A843-0B1C334F6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75439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F62BAB-2FF4-493E-9A86-90F81D4B1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3988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CADB404-81D6-43B5-A893-E06BCC2C0A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65985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3D67EC-200E-4D5F-8254-1AB7922D6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9672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63B491-7129-4DD2-A256-40ECD098EA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25012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C3B3949-1394-4416-B0A3-43C1021D31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90021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89059B2-0FCC-417C-81CE-934036DE65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4132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F62BAB-2FF4-493E-9A86-90F81D4B1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37280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9795EF0-F0D9-46E8-9B6B-7C12854886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53874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72E9E06-B8BC-4D20-B4CE-F3394C402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44420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2019-10-28T00:54:24Z</dcterms:created>
  <dcterms:modified xsi:type="dcterms:W3CDTF">2019-10-28T00:54:25Z</dcterms:modified>
</cp:coreProperties>
</file>