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3"/>
  </p:notesMasterIdLst>
  <p:handoutMasterIdLst>
    <p:handoutMasterId r:id="rId14"/>
  </p:handoutMasterIdLst>
  <p:sldIdLst>
    <p:sldId id="339" r:id="rId3"/>
    <p:sldId id="340" r:id="rId4"/>
    <p:sldId id="334" r:id="rId5"/>
    <p:sldId id="341" r:id="rId6"/>
    <p:sldId id="342" r:id="rId7"/>
    <p:sldId id="343" r:id="rId8"/>
    <p:sldId id="349" r:id="rId9"/>
    <p:sldId id="344" r:id="rId10"/>
    <p:sldId id="345" r:id="rId11"/>
    <p:sldId id="35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40"/>
            <p14:sldId id="334"/>
            <p14:sldId id="341"/>
            <p14:sldId id="342"/>
            <p14:sldId id="343"/>
            <p14:sldId id="349"/>
            <p14:sldId id="344"/>
            <p14:sldId id="345"/>
            <p14:sldId id="3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8" d="100"/>
          <a:sy n="68" d="100"/>
        </p:scale>
        <p:origin x="64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604B01-C50F-9265-59E9-4E371677D9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8484" y="2606505"/>
            <a:ext cx="9775032" cy="1644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6FC56D-F780-BF9C-1CE3-790B32D19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1888094-AAD8-70F3-4E43-757B0D2D12A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0C1C09-824F-A1C2-CC0D-B4226C0ED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31654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1D356-BA7A-30D1-6C7C-9A7431AD8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CC48824-F5B6-444E-45F9-5BFAD24CAC7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53CDC8-C24B-4137-31A4-822E6FD25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2162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1F7FB04-DD97-DF85-48FC-FB178A8286C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EF226-04FC-0113-601E-719105B8E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ED4842E-4698-C3FB-6853-8F0297AB6C1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C1111D-2895-AB8D-D0C7-B77D78FE2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93885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F205FC-EABE-AC57-C9F8-16FAB9041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D78D68E-71D1-6A17-DF7E-4F43819DB6B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A2FCAF-41E5-49B1-FEC3-F3BF8453B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28956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17E1AE-5657-C19F-9356-F47DBF3F2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56970E9-E34D-A093-5707-677EA7F1FF1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9F2F01-C96C-E316-5E05-8260437C8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55532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B2249B-66B1-7A3B-0597-C4F67FF88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C15A91D-5211-31A2-7EC9-0D5F503834A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BC1A9F-D4F6-4816-C386-957DCF6F6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30438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E1B5B-36C8-383B-A0EA-212107969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B23635D-8FE0-475D-97C3-2314AD58362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F940B8-C710-FCCF-2F6D-89E0A4207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43561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1DBEF5-C4BF-21E6-2254-0745B4DA3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EB974E1-DB1F-7871-93F3-D5DD5ABC1F8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F46279-EAC1-E9A1-7B03-EEB5235D0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40452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2025-11-01T11:42:41Z</dcterms:modified>
</cp:coreProperties>
</file>