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910C2C8-4E2B-4855-83EF-F887651A0D7A}"/>
    <pc:docChg chg="custSel mod modSld">
      <pc:chgData name="Sarah Gothard" userId="0e53f415fda5f162" providerId="LiveId" clId="{5910C2C8-4E2B-4855-83EF-F887651A0D7A}" dt="2019-09-29T18:45:42.233" v="7" actId="26606"/>
      <pc:docMkLst>
        <pc:docMk/>
      </pc:docMkLst>
      <pc:sldChg chg="addSp modSp mod setBg">
        <pc:chgData name="Sarah Gothard" userId="0e53f415fda5f162" providerId="LiveId" clId="{5910C2C8-4E2B-4855-83EF-F887651A0D7A}" dt="2019-09-29T18:45:12.034" v="0" actId="26606"/>
        <pc:sldMkLst>
          <pc:docMk/>
          <pc:sldMk cId="2211167003" sldId="257"/>
        </pc:sldMkLst>
        <pc:spChg chg="mod ord">
          <ac:chgData name="Sarah Gothard" userId="0e53f415fda5f162" providerId="LiveId" clId="{5910C2C8-4E2B-4855-83EF-F887651A0D7A}" dt="2019-09-29T18:45:12.03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5910C2C8-4E2B-4855-83EF-F887651A0D7A}" dt="2019-09-29T18:45:12.034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12.034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12.034" v="0" actId="26606"/>
          <ac:picMkLst>
            <pc:docMk/>
            <pc:sldMk cId="2211167003" sldId="257"/>
            <ac:picMk id="2" creationId="{2E682EB3-3894-4669-84D1-574ED7A41D2C}"/>
          </ac:picMkLst>
        </pc:picChg>
      </pc:sldChg>
      <pc:sldChg chg="addSp modSp mod setBg">
        <pc:chgData name="Sarah Gothard" userId="0e53f415fda5f162" providerId="LiveId" clId="{5910C2C8-4E2B-4855-83EF-F887651A0D7A}" dt="2019-09-29T18:45:14.816" v="1" actId="26606"/>
        <pc:sldMkLst>
          <pc:docMk/>
          <pc:sldMk cId="2059761549" sldId="258"/>
        </pc:sldMkLst>
        <pc:spChg chg="mod ord">
          <ac:chgData name="Sarah Gothard" userId="0e53f415fda5f162" providerId="LiveId" clId="{5910C2C8-4E2B-4855-83EF-F887651A0D7A}" dt="2019-09-29T18:45:14.816" v="1" actId="26606"/>
          <ac:spMkLst>
            <pc:docMk/>
            <pc:sldMk cId="2059761549" sldId="258"/>
            <ac:spMk id="4" creationId="{D2801606-D640-4855-B5EA-9461237C269E}"/>
          </ac:spMkLst>
        </pc:spChg>
        <pc:spChg chg="add">
          <ac:chgData name="Sarah Gothard" userId="0e53f415fda5f162" providerId="LiveId" clId="{5910C2C8-4E2B-4855-83EF-F887651A0D7A}" dt="2019-09-29T18:45:14.816" v="1" actId="26606"/>
          <ac:spMkLst>
            <pc:docMk/>
            <pc:sldMk cId="2059761549" sldId="258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14.816" v="1" actId="26606"/>
          <ac:spMkLst>
            <pc:docMk/>
            <pc:sldMk cId="2059761549" sldId="258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14.816" v="1" actId="26606"/>
          <ac:picMkLst>
            <pc:docMk/>
            <pc:sldMk cId="2059761549" sldId="258"/>
            <ac:picMk id="2" creationId="{B4AF3744-541A-461F-B5B3-7DE285F66A66}"/>
          </ac:picMkLst>
        </pc:picChg>
      </pc:sldChg>
      <pc:sldChg chg="addSp modSp mod setBg">
        <pc:chgData name="Sarah Gothard" userId="0e53f415fda5f162" providerId="LiveId" clId="{5910C2C8-4E2B-4855-83EF-F887651A0D7A}" dt="2019-09-29T18:45:21.191" v="2" actId="26606"/>
        <pc:sldMkLst>
          <pc:docMk/>
          <pc:sldMk cId="3137480807" sldId="259"/>
        </pc:sldMkLst>
        <pc:spChg chg="mod ord">
          <ac:chgData name="Sarah Gothard" userId="0e53f415fda5f162" providerId="LiveId" clId="{5910C2C8-4E2B-4855-83EF-F887651A0D7A}" dt="2019-09-29T18:45:21.191" v="2" actId="26606"/>
          <ac:spMkLst>
            <pc:docMk/>
            <pc:sldMk cId="3137480807" sldId="259"/>
            <ac:spMk id="4" creationId="{6FF8788C-777C-45FF-9735-295D24342C0E}"/>
          </ac:spMkLst>
        </pc:spChg>
        <pc:spChg chg="add">
          <ac:chgData name="Sarah Gothard" userId="0e53f415fda5f162" providerId="LiveId" clId="{5910C2C8-4E2B-4855-83EF-F887651A0D7A}" dt="2019-09-29T18:45:21.191" v="2" actId="26606"/>
          <ac:spMkLst>
            <pc:docMk/>
            <pc:sldMk cId="3137480807" sldId="259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21.191" v="2" actId="26606"/>
          <ac:spMkLst>
            <pc:docMk/>
            <pc:sldMk cId="3137480807" sldId="259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21.191" v="2" actId="26606"/>
          <ac:picMkLst>
            <pc:docMk/>
            <pc:sldMk cId="3137480807" sldId="259"/>
            <ac:picMk id="2" creationId="{D8A68556-DFCD-4372-A13B-B5546FB517BA}"/>
          </ac:picMkLst>
        </pc:picChg>
      </pc:sldChg>
      <pc:sldChg chg="addSp modSp mod setBg">
        <pc:chgData name="Sarah Gothard" userId="0e53f415fda5f162" providerId="LiveId" clId="{5910C2C8-4E2B-4855-83EF-F887651A0D7A}" dt="2019-09-29T18:45:25.669" v="3" actId="26606"/>
        <pc:sldMkLst>
          <pc:docMk/>
          <pc:sldMk cId="2569457678" sldId="260"/>
        </pc:sldMkLst>
        <pc:spChg chg="mod ord">
          <ac:chgData name="Sarah Gothard" userId="0e53f415fda5f162" providerId="LiveId" clId="{5910C2C8-4E2B-4855-83EF-F887651A0D7A}" dt="2019-09-29T18:45:25.669" v="3" actId="26606"/>
          <ac:spMkLst>
            <pc:docMk/>
            <pc:sldMk cId="2569457678" sldId="260"/>
            <ac:spMk id="4" creationId="{2C5B9396-DC70-4DFD-A17E-5F589039F8AC}"/>
          </ac:spMkLst>
        </pc:spChg>
        <pc:spChg chg="add">
          <ac:chgData name="Sarah Gothard" userId="0e53f415fda5f162" providerId="LiveId" clId="{5910C2C8-4E2B-4855-83EF-F887651A0D7A}" dt="2019-09-29T18:45:25.669" v="3" actId="26606"/>
          <ac:spMkLst>
            <pc:docMk/>
            <pc:sldMk cId="2569457678" sldId="260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25.669" v="3" actId="26606"/>
          <ac:spMkLst>
            <pc:docMk/>
            <pc:sldMk cId="2569457678" sldId="260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25.669" v="3" actId="26606"/>
          <ac:picMkLst>
            <pc:docMk/>
            <pc:sldMk cId="2569457678" sldId="260"/>
            <ac:picMk id="2" creationId="{88502649-824C-4DEA-B4EE-AFE4A2D47DA5}"/>
          </ac:picMkLst>
        </pc:picChg>
      </pc:sldChg>
      <pc:sldChg chg="addSp modSp mod setBg">
        <pc:chgData name="Sarah Gothard" userId="0e53f415fda5f162" providerId="LiveId" clId="{5910C2C8-4E2B-4855-83EF-F887651A0D7A}" dt="2019-09-29T18:45:31.990" v="4" actId="26606"/>
        <pc:sldMkLst>
          <pc:docMk/>
          <pc:sldMk cId="2625667153" sldId="261"/>
        </pc:sldMkLst>
        <pc:spChg chg="mod ord">
          <ac:chgData name="Sarah Gothard" userId="0e53f415fda5f162" providerId="LiveId" clId="{5910C2C8-4E2B-4855-83EF-F887651A0D7A}" dt="2019-09-29T18:45:31.990" v="4" actId="26606"/>
          <ac:spMkLst>
            <pc:docMk/>
            <pc:sldMk cId="2625667153" sldId="261"/>
            <ac:spMk id="4" creationId="{3FFC0146-1668-4BEC-98D0-4A420B67F18B}"/>
          </ac:spMkLst>
        </pc:spChg>
        <pc:spChg chg="add">
          <ac:chgData name="Sarah Gothard" userId="0e53f415fda5f162" providerId="LiveId" clId="{5910C2C8-4E2B-4855-83EF-F887651A0D7A}" dt="2019-09-29T18:45:31.990" v="4" actId="26606"/>
          <ac:spMkLst>
            <pc:docMk/>
            <pc:sldMk cId="2625667153" sldId="261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31.990" v="4" actId="26606"/>
          <ac:spMkLst>
            <pc:docMk/>
            <pc:sldMk cId="2625667153" sldId="261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31.990" v="4" actId="26606"/>
          <ac:picMkLst>
            <pc:docMk/>
            <pc:sldMk cId="2625667153" sldId="261"/>
            <ac:picMk id="2" creationId="{0E6C1483-5F36-4B25-B2F8-FB9894DF9497}"/>
          </ac:picMkLst>
        </pc:picChg>
      </pc:sldChg>
      <pc:sldChg chg="addSp modSp mod setBg">
        <pc:chgData name="Sarah Gothard" userId="0e53f415fda5f162" providerId="LiveId" clId="{5910C2C8-4E2B-4855-83EF-F887651A0D7A}" dt="2019-09-29T18:45:35.450" v="5" actId="26606"/>
        <pc:sldMkLst>
          <pc:docMk/>
          <pc:sldMk cId="3335835408" sldId="262"/>
        </pc:sldMkLst>
        <pc:spChg chg="mod ord">
          <ac:chgData name="Sarah Gothard" userId="0e53f415fda5f162" providerId="LiveId" clId="{5910C2C8-4E2B-4855-83EF-F887651A0D7A}" dt="2019-09-29T18:45:35.450" v="5" actId="26606"/>
          <ac:spMkLst>
            <pc:docMk/>
            <pc:sldMk cId="3335835408" sldId="262"/>
            <ac:spMk id="4" creationId="{1A159AC9-38C9-47C3-BD47-661360076F0C}"/>
          </ac:spMkLst>
        </pc:spChg>
        <pc:spChg chg="add">
          <ac:chgData name="Sarah Gothard" userId="0e53f415fda5f162" providerId="LiveId" clId="{5910C2C8-4E2B-4855-83EF-F887651A0D7A}" dt="2019-09-29T18:45:35.450" v="5" actId="26606"/>
          <ac:spMkLst>
            <pc:docMk/>
            <pc:sldMk cId="3335835408" sldId="262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35.450" v="5" actId="26606"/>
          <ac:spMkLst>
            <pc:docMk/>
            <pc:sldMk cId="3335835408" sldId="262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35.450" v="5" actId="26606"/>
          <ac:picMkLst>
            <pc:docMk/>
            <pc:sldMk cId="3335835408" sldId="262"/>
            <ac:picMk id="2" creationId="{3D953CD1-B274-42A1-9C99-CC4788A6FA39}"/>
          </ac:picMkLst>
        </pc:picChg>
      </pc:sldChg>
      <pc:sldChg chg="addSp modSp mod setBg">
        <pc:chgData name="Sarah Gothard" userId="0e53f415fda5f162" providerId="LiveId" clId="{5910C2C8-4E2B-4855-83EF-F887651A0D7A}" dt="2019-09-29T18:45:38.754" v="6" actId="26606"/>
        <pc:sldMkLst>
          <pc:docMk/>
          <pc:sldMk cId="1951700941" sldId="263"/>
        </pc:sldMkLst>
        <pc:spChg chg="mod ord">
          <ac:chgData name="Sarah Gothard" userId="0e53f415fda5f162" providerId="LiveId" clId="{5910C2C8-4E2B-4855-83EF-F887651A0D7A}" dt="2019-09-29T18:45:38.754" v="6" actId="26606"/>
          <ac:spMkLst>
            <pc:docMk/>
            <pc:sldMk cId="1951700941" sldId="263"/>
            <ac:spMk id="4" creationId="{9087AF15-BD03-4E57-B54C-4D4DEBF03BD1}"/>
          </ac:spMkLst>
        </pc:spChg>
        <pc:spChg chg="add">
          <ac:chgData name="Sarah Gothard" userId="0e53f415fda5f162" providerId="LiveId" clId="{5910C2C8-4E2B-4855-83EF-F887651A0D7A}" dt="2019-09-29T18:45:38.754" v="6" actId="26606"/>
          <ac:spMkLst>
            <pc:docMk/>
            <pc:sldMk cId="1951700941" sldId="263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38.754" v="6" actId="26606"/>
          <ac:spMkLst>
            <pc:docMk/>
            <pc:sldMk cId="1951700941" sldId="263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38.754" v="6" actId="26606"/>
          <ac:picMkLst>
            <pc:docMk/>
            <pc:sldMk cId="1951700941" sldId="263"/>
            <ac:picMk id="2" creationId="{15855774-5391-4C54-A0A8-04BF30EC9469}"/>
          </ac:picMkLst>
        </pc:picChg>
      </pc:sldChg>
      <pc:sldChg chg="addSp modSp mod setBg">
        <pc:chgData name="Sarah Gothard" userId="0e53f415fda5f162" providerId="LiveId" clId="{5910C2C8-4E2B-4855-83EF-F887651A0D7A}" dt="2019-09-29T18:45:42.233" v="7" actId="26606"/>
        <pc:sldMkLst>
          <pc:docMk/>
          <pc:sldMk cId="448503712" sldId="264"/>
        </pc:sldMkLst>
        <pc:spChg chg="mod ord">
          <ac:chgData name="Sarah Gothard" userId="0e53f415fda5f162" providerId="LiveId" clId="{5910C2C8-4E2B-4855-83EF-F887651A0D7A}" dt="2019-09-29T18:45:42.233" v="7" actId="26606"/>
          <ac:spMkLst>
            <pc:docMk/>
            <pc:sldMk cId="448503712" sldId="264"/>
            <ac:spMk id="4" creationId="{0FBE72E3-35B2-4B22-9C48-21A569CA33A9}"/>
          </ac:spMkLst>
        </pc:spChg>
        <pc:spChg chg="add">
          <ac:chgData name="Sarah Gothard" userId="0e53f415fda5f162" providerId="LiveId" clId="{5910C2C8-4E2B-4855-83EF-F887651A0D7A}" dt="2019-09-29T18:45:42.233" v="7" actId="26606"/>
          <ac:spMkLst>
            <pc:docMk/>
            <pc:sldMk cId="448503712" sldId="264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42.233" v="7" actId="26606"/>
          <ac:spMkLst>
            <pc:docMk/>
            <pc:sldMk cId="448503712" sldId="264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42.233" v="7" actId="26606"/>
          <ac:picMkLst>
            <pc:docMk/>
            <pc:sldMk cId="448503712" sldId="264"/>
            <ac:picMk id="2" creationId="{DD82B3A0-071F-4A16-A29A-01F338BE3638}"/>
          </ac:picMkLst>
        </pc:picChg>
      </pc:sldChg>
    </pc:docChg>
  </pc:docChgLst>
  <pc:docChgLst>
    <pc:chgData name="Sarah Gothard" userId="0e53f415fda5f162" providerId="LiveId" clId="{BC85AE68-E61E-46D6-8939-6DEFFAAEDEE2}"/>
  </pc:docChgLst>
  <pc:docChgLst>
    <pc:chgData name="Sarah Gothard" userId="0e53f415fda5f162" providerId="LiveId" clId="{F7ED57E5-BF2C-4BD6-9F08-954223B80DC6}"/>
  </pc:docChgLst>
  <pc:docChgLst>
    <pc:chgData name="Sarah Gothard" userId="0e53f415fda5f162" providerId="LiveId" clId="{C631A629-63BF-4D4F-BB1F-42EA4D125128}"/>
  </pc:docChgLst>
  <pc:docChgLst>
    <pc:chgData name="Sarah Gothard" userId="0e53f415fda5f162" providerId="LiveId" clId="{04D57716-F386-45C2-A1FF-E4FF2604974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666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005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73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11797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550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194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750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9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59983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0481" y="658431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186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1902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75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3281" y="660236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3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82EB3-3894-4669-84D1-574ED7A4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61286"/>
            <a:ext cx="10905066" cy="25354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F3744-541A-461F-B5B3-7DE285F6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01606-D640-4855-B5EA-9461237C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5976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68556-DFCD-4372-A13B-B5546FB5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8788C-777C-45FF-9735-295D2434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3748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02649-824C-4DEA-B4EE-AFE4A2D4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B9396-DC70-4DFD-A17E-5F589039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694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C1483-5F36-4B25-B2F8-FB9894DF9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C0146-1668-4BEC-98D0-4A420B67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2566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953CD1-B274-42A1-9C99-CC4788A6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59AC9-38C9-47C3-BD47-66136007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358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55774-5391-4C54-A0A8-04BF30EC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7AF15-BD03-4E57-B54C-4D4DEBF0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5170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82B3A0-071F-4A16-A29A-01F338BE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15922"/>
            <a:ext cx="10905066" cy="30261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E72E3-35B2-4B22-9C48-21A569CA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48503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2019-09-29T18:45:42Z</dcterms:created>
  <dcterms:modified xsi:type="dcterms:W3CDTF">2019-09-29T18:45:43Z</dcterms:modified>
</cp:coreProperties>
</file>