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806E52FA-9FC3-4727-98C5-7D1BCEE9F81B}"/>
    <pc:docChg chg="undo custSel addSld delSld modSld">
      <pc:chgData name="Sarah Gothard" userId="0e53f415fda5f162" providerId="LiveId" clId="{806E52FA-9FC3-4727-98C5-7D1BCEE9F81B}" dt="2022-03-30T19:29:17.906" v="78" actId="26606"/>
      <pc:docMkLst>
        <pc:docMk/>
      </pc:docMkLst>
      <pc:sldChg chg="addSp delSp modSp mod">
        <pc:chgData name="Sarah Gothard" userId="0e53f415fda5f162" providerId="LiveId" clId="{806E52FA-9FC3-4727-98C5-7D1BCEE9F81B}" dt="2022-03-30T19:22:33.146" v="2" actId="26606"/>
        <pc:sldMkLst>
          <pc:docMk/>
          <pc:sldMk cId="4119332043" sldId="256"/>
        </pc:sldMkLst>
        <pc:spChg chg="ord">
          <ac:chgData name="Sarah Gothard" userId="0e53f415fda5f162" providerId="LiveId" clId="{806E52FA-9FC3-4727-98C5-7D1BCEE9F81B}" dt="2022-03-30T19:22:33.146" v="2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806E52FA-9FC3-4727-98C5-7D1BCEE9F81B}" dt="2022-03-30T19:22:33.146" v="2" actId="26606"/>
          <ac:spMkLst>
            <pc:docMk/>
            <pc:sldMk cId="4119332043" sldId="256"/>
            <ac:spMk id="79" creationId="{32BC26D8-82FB-445E-AA49-62A77D7C1EE0}"/>
          </ac:spMkLst>
        </pc:spChg>
        <pc:spChg chg="del">
          <ac:chgData name="Sarah Gothard" userId="0e53f415fda5f162" providerId="LiveId" clId="{806E52FA-9FC3-4727-98C5-7D1BCEE9F81B}" dt="2022-03-30T19:22:33.146" v="2" actId="26606"/>
          <ac:spMkLst>
            <pc:docMk/>
            <pc:sldMk cId="4119332043" sldId="256"/>
            <ac:spMk id="81" creationId="{CB44330D-EA18-4254-AA95-EB49948539B8}"/>
          </ac:spMkLst>
        </pc:spChg>
        <pc:spChg chg="add">
          <ac:chgData name="Sarah Gothard" userId="0e53f415fda5f162" providerId="LiveId" clId="{806E52FA-9FC3-4727-98C5-7D1BCEE9F81B}" dt="2022-03-30T19:22:33.146" v="2" actId="26606"/>
          <ac:spMkLst>
            <pc:docMk/>
            <pc:sldMk cId="4119332043" sldId="256"/>
            <ac:spMk id="86" creationId="{32BC26D8-82FB-445E-AA49-62A77D7C1EE0}"/>
          </ac:spMkLst>
        </pc:spChg>
        <pc:spChg chg="add">
          <ac:chgData name="Sarah Gothard" userId="0e53f415fda5f162" providerId="LiveId" clId="{806E52FA-9FC3-4727-98C5-7D1BCEE9F81B}" dt="2022-03-30T19:22:33.146" v="2" actId="26606"/>
          <ac:spMkLst>
            <pc:docMk/>
            <pc:sldMk cId="4119332043" sldId="256"/>
            <ac:spMk id="88" creationId="{CB44330D-EA18-4254-AA95-EB49948539B8}"/>
          </ac:spMkLst>
        </pc:spChg>
        <pc:picChg chg="add mod">
          <ac:chgData name="Sarah Gothard" userId="0e53f415fda5f162" providerId="LiveId" clId="{806E52FA-9FC3-4727-98C5-7D1BCEE9F81B}" dt="2022-03-30T19:22:33.146" v="2" actId="26606"/>
          <ac:picMkLst>
            <pc:docMk/>
            <pc:sldMk cId="4119332043" sldId="256"/>
            <ac:picMk id="3" creationId="{3C90A7E5-2A2F-4A57-A6BF-74C79FC5B6C8}"/>
          </ac:picMkLst>
        </pc:picChg>
        <pc:picChg chg="del">
          <ac:chgData name="Sarah Gothard" userId="0e53f415fda5f162" providerId="LiveId" clId="{806E52FA-9FC3-4727-98C5-7D1BCEE9F81B}" dt="2022-03-30T19:22:27.149" v="0" actId="478"/>
          <ac:picMkLst>
            <pc:docMk/>
            <pc:sldMk cId="4119332043" sldId="256"/>
            <ac:picMk id="4" creationId="{1D0F7D63-9D7D-499F-BBD0-8EE0474E8BC8}"/>
          </ac:picMkLst>
        </pc:picChg>
      </pc:sldChg>
      <pc:sldChg chg="addSp delSp modSp mod">
        <pc:chgData name="Sarah Gothard" userId="0e53f415fda5f162" providerId="LiveId" clId="{806E52FA-9FC3-4727-98C5-7D1BCEE9F81B}" dt="2022-03-30T19:23:09.387" v="7" actId="26606"/>
        <pc:sldMkLst>
          <pc:docMk/>
          <pc:sldMk cId="1873351668" sldId="261"/>
        </pc:sldMkLst>
        <pc:spChg chg="ord">
          <ac:chgData name="Sarah Gothard" userId="0e53f415fda5f162" providerId="LiveId" clId="{806E52FA-9FC3-4727-98C5-7D1BCEE9F81B}" dt="2022-03-30T19:23:09.387" v="7" actId="26606"/>
          <ac:spMkLst>
            <pc:docMk/>
            <pc:sldMk cId="1873351668" sldId="261"/>
            <ac:spMk id="6" creationId="{968A1BD1-AC86-463F-97D0-B384C23BCD3E}"/>
          </ac:spMkLst>
        </pc:spChg>
        <pc:spChg chg="del">
          <ac:chgData name="Sarah Gothard" userId="0e53f415fda5f162" providerId="LiveId" clId="{806E52FA-9FC3-4727-98C5-7D1BCEE9F81B}" dt="2022-03-30T19:23:09.387" v="7" actId="26606"/>
          <ac:spMkLst>
            <pc:docMk/>
            <pc:sldMk cId="1873351668" sldId="261"/>
            <ac:spMk id="69" creationId="{32BC26D8-82FB-445E-AA49-62A77D7C1EE0}"/>
          </ac:spMkLst>
        </pc:spChg>
        <pc:spChg chg="del">
          <ac:chgData name="Sarah Gothard" userId="0e53f415fda5f162" providerId="LiveId" clId="{806E52FA-9FC3-4727-98C5-7D1BCEE9F81B}" dt="2022-03-30T19:23:09.387" v="7" actId="26606"/>
          <ac:spMkLst>
            <pc:docMk/>
            <pc:sldMk cId="1873351668" sldId="261"/>
            <ac:spMk id="71" creationId="{CB44330D-EA18-4254-AA95-EB49948539B8}"/>
          </ac:spMkLst>
        </pc:spChg>
        <pc:spChg chg="add">
          <ac:chgData name="Sarah Gothard" userId="0e53f415fda5f162" providerId="LiveId" clId="{806E52FA-9FC3-4727-98C5-7D1BCEE9F81B}" dt="2022-03-30T19:23:09.387" v="7" actId="26606"/>
          <ac:spMkLst>
            <pc:docMk/>
            <pc:sldMk cId="1873351668" sldId="261"/>
            <ac:spMk id="76" creationId="{32BC26D8-82FB-445E-AA49-62A77D7C1EE0}"/>
          </ac:spMkLst>
        </pc:spChg>
        <pc:spChg chg="add">
          <ac:chgData name="Sarah Gothard" userId="0e53f415fda5f162" providerId="LiveId" clId="{806E52FA-9FC3-4727-98C5-7D1BCEE9F81B}" dt="2022-03-30T19:23:09.387" v="7" actId="26606"/>
          <ac:spMkLst>
            <pc:docMk/>
            <pc:sldMk cId="1873351668" sldId="261"/>
            <ac:spMk id="78" creationId="{CB44330D-EA18-4254-AA95-EB49948539B8}"/>
          </ac:spMkLst>
        </pc:spChg>
        <pc:picChg chg="add del">
          <ac:chgData name="Sarah Gothard" userId="0e53f415fda5f162" providerId="LiveId" clId="{806E52FA-9FC3-4727-98C5-7D1BCEE9F81B}" dt="2022-03-30T19:22:59.773" v="5" actId="22"/>
          <ac:picMkLst>
            <pc:docMk/>
            <pc:sldMk cId="1873351668" sldId="261"/>
            <ac:picMk id="3" creationId="{04745A8F-FD1B-4B92-862B-AAF40C915BC6}"/>
          </ac:picMkLst>
        </pc:picChg>
        <pc:picChg chg="add mod">
          <ac:chgData name="Sarah Gothard" userId="0e53f415fda5f162" providerId="LiveId" clId="{806E52FA-9FC3-4727-98C5-7D1BCEE9F81B}" dt="2022-03-30T19:23:09.387" v="7" actId="26606"/>
          <ac:picMkLst>
            <pc:docMk/>
            <pc:sldMk cId="1873351668" sldId="261"/>
            <ac:picMk id="5" creationId="{125BF922-499D-4C6E-B4E7-7F246450E309}"/>
          </ac:picMkLst>
        </pc:picChg>
        <pc:picChg chg="del">
          <ac:chgData name="Sarah Gothard" userId="0e53f415fda5f162" providerId="LiveId" clId="{806E52FA-9FC3-4727-98C5-7D1BCEE9F81B}" dt="2022-03-30T19:22:35.997" v="3" actId="478"/>
          <ac:picMkLst>
            <pc:docMk/>
            <pc:sldMk cId="1873351668" sldId="261"/>
            <ac:picMk id="11" creationId="{2691E1D7-E3C4-4EAB-B44C-2D993C9C8574}"/>
          </ac:picMkLst>
        </pc:picChg>
      </pc:sldChg>
      <pc:sldChg chg="del">
        <pc:chgData name="Sarah Gothard" userId="0e53f415fda5f162" providerId="LiveId" clId="{806E52FA-9FC3-4727-98C5-7D1BCEE9F81B}" dt="2022-03-30T19:23:13.823" v="8" actId="47"/>
        <pc:sldMkLst>
          <pc:docMk/>
          <pc:sldMk cId="785798410" sldId="262"/>
        </pc:sldMkLst>
      </pc:sldChg>
      <pc:sldChg chg="addSp delSp modSp new mod setBg">
        <pc:chgData name="Sarah Gothard" userId="0e53f415fda5f162" providerId="LiveId" clId="{806E52FA-9FC3-4727-98C5-7D1BCEE9F81B}" dt="2022-03-30T19:23:53.596" v="14" actId="27614"/>
        <pc:sldMkLst>
          <pc:docMk/>
          <pc:sldMk cId="3827673692" sldId="262"/>
        </pc:sldMkLst>
        <pc:spChg chg="del">
          <ac:chgData name="Sarah Gothard" userId="0e53f415fda5f162" providerId="LiveId" clId="{806E52FA-9FC3-4727-98C5-7D1BCEE9F81B}" dt="2022-03-30T19:23:24.692" v="11" actId="26606"/>
          <ac:spMkLst>
            <pc:docMk/>
            <pc:sldMk cId="3827673692" sldId="262"/>
            <ac:spMk id="2" creationId="{9FD62833-D47E-4522-AE94-1722E1FFAA7F}"/>
          </ac:spMkLst>
        </pc:spChg>
        <pc:spChg chg="del">
          <ac:chgData name="Sarah Gothard" userId="0e53f415fda5f162" providerId="LiveId" clId="{806E52FA-9FC3-4727-98C5-7D1BCEE9F81B}" dt="2022-03-30T19:23:24.692" v="11" actId="26606"/>
          <ac:spMkLst>
            <pc:docMk/>
            <pc:sldMk cId="3827673692" sldId="262"/>
            <ac:spMk id="3" creationId="{A7BFA1B5-4692-4B3C-A97E-5FFBA61FE907}"/>
          </ac:spMkLst>
        </pc:spChg>
        <pc:spChg chg="mod ord">
          <ac:chgData name="Sarah Gothard" userId="0e53f415fda5f162" providerId="LiveId" clId="{806E52FA-9FC3-4727-98C5-7D1BCEE9F81B}" dt="2022-03-30T19:23:24.692" v="11" actId="26606"/>
          <ac:spMkLst>
            <pc:docMk/>
            <pc:sldMk cId="3827673692" sldId="262"/>
            <ac:spMk id="4" creationId="{54B7E958-69FD-4A20-8794-01FF00404335}"/>
          </ac:spMkLst>
        </pc:spChg>
        <pc:spChg chg="add">
          <ac:chgData name="Sarah Gothard" userId="0e53f415fda5f162" providerId="LiveId" clId="{806E52FA-9FC3-4727-98C5-7D1BCEE9F81B}" dt="2022-03-30T19:23:24.692" v="11" actId="26606"/>
          <ac:spMkLst>
            <pc:docMk/>
            <pc:sldMk cId="3827673692" sldId="262"/>
            <ac:spMk id="11" creationId="{32BC26D8-82FB-445E-AA49-62A77D7C1EE0}"/>
          </ac:spMkLst>
        </pc:spChg>
        <pc:spChg chg="add">
          <ac:chgData name="Sarah Gothard" userId="0e53f415fda5f162" providerId="LiveId" clId="{806E52FA-9FC3-4727-98C5-7D1BCEE9F81B}" dt="2022-03-30T19:23:24.692" v="11" actId="26606"/>
          <ac:spMkLst>
            <pc:docMk/>
            <pc:sldMk cId="3827673692" sldId="262"/>
            <ac:spMk id="13" creationId="{CB44330D-EA18-4254-AA95-EB49948539B8}"/>
          </ac:spMkLst>
        </pc:spChg>
        <pc:picChg chg="add mod">
          <ac:chgData name="Sarah Gothard" userId="0e53f415fda5f162" providerId="LiveId" clId="{806E52FA-9FC3-4727-98C5-7D1BCEE9F81B}" dt="2022-03-30T19:23:53.596" v="14" actId="27614"/>
          <ac:picMkLst>
            <pc:docMk/>
            <pc:sldMk cId="3827673692" sldId="262"/>
            <ac:picMk id="6" creationId="{12EF81AD-FCE7-4FB8-88EC-089AFC8773EC}"/>
          </ac:picMkLst>
        </pc:picChg>
      </pc:sldChg>
      <pc:sldChg chg="del">
        <pc:chgData name="Sarah Gothard" userId="0e53f415fda5f162" providerId="LiveId" clId="{806E52FA-9FC3-4727-98C5-7D1BCEE9F81B}" dt="2022-03-30T19:23:13.823" v="8" actId="47"/>
        <pc:sldMkLst>
          <pc:docMk/>
          <pc:sldMk cId="2386664101" sldId="263"/>
        </pc:sldMkLst>
      </pc:sldChg>
      <pc:sldChg chg="addSp delSp modSp new mod setBg">
        <pc:chgData name="Sarah Gothard" userId="0e53f415fda5f162" providerId="LiveId" clId="{806E52FA-9FC3-4727-98C5-7D1BCEE9F81B}" dt="2022-03-30T19:24:05.278" v="19" actId="27614"/>
        <pc:sldMkLst>
          <pc:docMk/>
          <pc:sldMk cId="3820262786" sldId="263"/>
        </pc:sldMkLst>
        <pc:spChg chg="del">
          <ac:chgData name="Sarah Gothard" userId="0e53f415fda5f162" providerId="LiveId" clId="{806E52FA-9FC3-4727-98C5-7D1BCEE9F81B}" dt="2022-03-30T19:23:54.603" v="16" actId="26606"/>
          <ac:spMkLst>
            <pc:docMk/>
            <pc:sldMk cId="3820262786" sldId="263"/>
            <ac:spMk id="2" creationId="{6DB95036-1E9B-429D-B1FE-6EBB7CE4B775}"/>
          </ac:spMkLst>
        </pc:spChg>
        <pc:spChg chg="del">
          <ac:chgData name="Sarah Gothard" userId="0e53f415fda5f162" providerId="LiveId" clId="{806E52FA-9FC3-4727-98C5-7D1BCEE9F81B}" dt="2022-03-30T19:23:54.603" v="16" actId="26606"/>
          <ac:spMkLst>
            <pc:docMk/>
            <pc:sldMk cId="3820262786" sldId="263"/>
            <ac:spMk id="3" creationId="{71358BC7-A23A-4D7A-AA69-B2C2AA122CD1}"/>
          </ac:spMkLst>
        </pc:spChg>
        <pc:spChg chg="mod ord">
          <ac:chgData name="Sarah Gothard" userId="0e53f415fda5f162" providerId="LiveId" clId="{806E52FA-9FC3-4727-98C5-7D1BCEE9F81B}" dt="2022-03-30T19:23:54.603" v="16" actId="26606"/>
          <ac:spMkLst>
            <pc:docMk/>
            <pc:sldMk cId="3820262786" sldId="263"/>
            <ac:spMk id="4" creationId="{F56FF498-B986-4386-BC95-DFA6F8FCA241}"/>
          </ac:spMkLst>
        </pc:spChg>
        <pc:spChg chg="add">
          <ac:chgData name="Sarah Gothard" userId="0e53f415fda5f162" providerId="LiveId" clId="{806E52FA-9FC3-4727-98C5-7D1BCEE9F81B}" dt="2022-03-30T19:23:54.603" v="16" actId="26606"/>
          <ac:spMkLst>
            <pc:docMk/>
            <pc:sldMk cId="3820262786" sldId="263"/>
            <ac:spMk id="11" creationId="{32BC26D8-82FB-445E-AA49-62A77D7C1EE0}"/>
          </ac:spMkLst>
        </pc:spChg>
        <pc:spChg chg="add">
          <ac:chgData name="Sarah Gothard" userId="0e53f415fda5f162" providerId="LiveId" clId="{806E52FA-9FC3-4727-98C5-7D1BCEE9F81B}" dt="2022-03-30T19:23:54.603" v="16" actId="26606"/>
          <ac:spMkLst>
            <pc:docMk/>
            <pc:sldMk cId="3820262786" sldId="263"/>
            <ac:spMk id="13" creationId="{CB44330D-EA18-4254-AA95-EB49948539B8}"/>
          </ac:spMkLst>
        </pc:spChg>
        <pc:picChg chg="add mod">
          <ac:chgData name="Sarah Gothard" userId="0e53f415fda5f162" providerId="LiveId" clId="{806E52FA-9FC3-4727-98C5-7D1BCEE9F81B}" dt="2022-03-30T19:24:05.278" v="19" actId="27614"/>
          <ac:picMkLst>
            <pc:docMk/>
            <pc:sldMk cId="3820262786" sldId="263"/>
            <ac:picMk id="6" creationId="{7CD822B3-0500-4998-B718-362527620031}"/>
          </ac:picMkLst>
        </pc:picChg>
      </pc:sldChg>
      <pc:sldChg chg="addSp delSp modSp new mod setBg">
        <pc:chgData name="Sarah Gothard" userId="0e53f415fda5f162" providerId="LiveId" clId="{806E52FA-9FC3-4727-98C5-7D1BCEE9F81B}" dt="2022-03-30T19:24:59.074" v="24" actId="27614"/>
        <pc:sldMkLst>
          <pc:docMk/>
          <pc:sldMk cId="1307153126" sldId="264"/>
        </pc:sldMkLst>
        <pc:spChg chg="del">
          <ac:chgData name="Sarah Gothard" userId="0e53f415fda5f162" providerId="LiveId" clId="{806E52FA-9FC3-4727-98C5-7D1BCEE9F81B}" dt="2022-03-30T19:24:07.591" v="21" actId="26606"/>
          <ac:spMkLst>
            <pc:docMk/>
            <pc:sldMk cId="1307153126" sldId="264"/>
            <ac:spMk id="2" creationId="{D91DBEF8-B664-4E16-8383-A2EFE0C09B14}"/>
          </ac:spMkLst>
        </pc:spChg>
        <pc:spChg chg="del">
          <ac:chgData name="Sarah Gothard" userId="0e53f415fda5f162" providerId="LiveId" clId="{806E52FA-9FC3-4727-98C5-7D1BCEE9F81B}" dt="2022-03-30T19:24:07.591" v="21" actId="26606"/>
          <ac:spMkLst>
            <pc:docMk/>
            <pc:sldMk cId="1307153126" sldId="264"/>
            <ac:spMk id="3" creationId="{655D82AC-DDDD-437D-8101-3455E257F6D6}"/>
          </ac:spMkLst>
        </pc:spChg>
        <pc:spChg chg="mod ord">
          <ac:chgData name="Sarah Gothard" userId="0e53f415fda5f162" providerId="LiveId" clId="{806E52FA-9FC3-4727-98C5-7D1BCEE9F81B}" dt="2022-03-30T19:24:07.591" v="21" actId="26606"/>
          <ac:spMkLst>
            <pc:docMk/>
            <pc:sldMk cId="1307153126" sldId="264"/>
            <ac:spMk id="4" creationId="{DB5A4B08-DC8C-447D-8ADB-A2C13D9BC986}"/>
          </ac:spMkLst>
        </pc:spChg>
        <pc:spChg chg="add">
          <ac:chgData name="Sarah Gothard" userId="0e53f415fda5f162" providerId="LiveId" clId="{806E52FA-9FC3-4727-98C5-7D1BCEE9F81B}" dt="2022-03-30T19:24:07.591" v="21" actId="26606"/>
          <ac:spMkLst>
            <pc:docMk/>
            <pc:sldMk cId="1307153126" sldId="264"/>
            <ac:spMk id="11" creationId="{32BC26D8-82FB-445E-AA49-62A77D7C1EE0}"/>
          </ac:spMkLst>
        </pc:spChg>
        <pc:spChg chg="add">
          <ac:chgData name="Sarah Gothard" userId="0e53f415fda5f162" providerId="LiveId" clId="{806E52FA-9FC3-4727-98C5-7D1BCEE9F81B}" dt="2022-03-30T19:24:07.591" v="21" actId="26606"/>
          <ac:spMkLst>
            <pc:docMk/>
            <pc:sldMk cId="1307153126" sldId="264"/>
            <ac:spMk id="13" creationId="{CB44330D-EA18-4254-AA95-EB49948539B8}"/>
          </ac:spMkLst>
        </pc:spChg>
        <pc:picChg chg="add mod">
          <ac:chgData name="Sarah Gothard" userId="0e53f415fda5f162" providerId="LiveId" clId="{806E52FA-9FC3-4727-98C5-7D1BCEE9F81B}" dt="2022-03-30T19:24:59.074" v="24" actId="27614"/>
          <ac:picMkLst>
            <pc:docMk/>
            <pc:sldMk cId="1307153126" sldId="264"/>
            <ac:picMk id="6" creationId="{B7C389FF-630A-4343-94D1-B93BAB4D1D94}"/>
          </ac:picMkLst>
        </pc:picChg>
      </pc:sldChg>
      <pc:sldChg chg="del">
        <pc:chgData name="Sarah Gothard" userId="0e53f415fda5f162" providerId="LiveId" clId="{806E52FA-9FC3-4727-98C5-7D1BCEE9F81B}" dt="2022-03-30T19:23:13.823" v="8" actId="47"/>
        <pc:sldMkLst>
          <pc:docMk/>
          <pc:sldMk cId="4210601304" sldId="264"/>
        </pc:sldMkLst>
      </pc:sldChg>
      <pc:sldChg chg="del">
        <pc:chgData name="Sarah Gothard" userId="0e53f415fda5f162" providerId="LiveId" clId="{806E52FA-9FC3-4727-98C5-7D1BCEE9F81B}" dt="2022-03-30T19:23:13.823" v="8" actId="47"/>
        <pc:sldMkLst>
          <pc:docMk/>
          <pc:sldMk cId="1211831659" sldId="265"/>
        </pc:sldMkLst>
      </pc:sldChg>
      <pc:sldChg chg="addSp delSp modSp new mod setBg">
        <pc:chgData name="Sarah Gothard" userId="0e53f415fda5f162" providerId="LiveId" clId="{806E52FA-9FC3-4727-98C5-7D1BCEE9F81B}" dt="2022-03-30T19:25:12.999" v="29" actId="27614"/>
        <pc:sldMkLst>
          <pc:docMk/>
          <pc:sldMk cId="4266891627" sldId="265"/>
        </pc:sldMkLst>
        <pc:spChg chg="del">
          <ac:chgData name="Sarah Gothard" userId="0e53f415fda5f162" providerId="LiveId" clId="{806E52FA-9FC3-4727-98C5-7D1BCEE9F81B}" dt="2022-03-30T19:25:00.216" v="26" actId="26606"/>
          <ac:spMkLst>
            <pc:docMk/>
            <pc:sldMk cId="4266891627" sldId="265"/>
            <ac:spMk id="2" creationId="{FDA88909-1899-46C2-A131-58D159F26408}"/>
          </ac:spMkLst>
        </pc:spChg>
        <pc:spChg chg="del">
          <ac:chgData name="Sarah Gothard" userId="0e53f415fda5f162" providerId="LiveId" clId="{806E52FA-9FC3-4727-98C5-7D1BCEE9F81B}" dt="2022-03-30T19:25:00.216" v="26" actId="26606"/>
          <ac:spMkLst>
            <pc:docMk/>
            <pc:sldMk cId="4266891627" sldId="265"/>
            <ac:spMk id="3" creationId="{863038C2-BAC1-41DF-924D-080A6513EC51}"/>
          </ac:spMkLst>
        </pc:spChg>
        <pc:spChg chg="mod ord">
          <ac:chgData name="Sarah Gothard" userId="0e53f415fda5f162" providerId="LiveId" clId="{806E52FA-9FC3-4727-98C5-7D1BCEE9F81B}" dt="2022-03-30T19:25:00.216" v="26" actId="26606"/>
          <ac:spMkLst>
            <pc:docMk/>
            <pc:sldMk cId="4266891627" sldId="265"/>
            <ac:spMk id="4" creationId="{7F617333-4C7D-4D0F-9CEC-905E67D959F1}"/>
          </ac:spMkLst>
        </pc:spChg>
        <pc:spChg chg="add">
          <ac:chgData name="Sarah Gothard" userId="0e53f415fda5f162" providerId="LiveId" clId="{806E52FA-9FC3-4727-98C5-7D1BCEE9F81B}" dt="2022-03-30T19:25:00.216" v="26" actId="26606"/>
          <ac:spMkLst>
            <pc:docMk/>
            <pc:sldMk cId="4266891627" sldId="265"/>
            <ac:spMk id="11" creationId="{32BC26D8-82FB-445E-AA49-62A77D7C1EE0}"/>
          </ac:spMkLst>
        </pc:spChg>
        <pc:spChg chg="add">
          <ac:chgData name="Sarah Gothard" userId="0e53f415fda5f162" providerId="LiveId" clId="{806E52FA-9FC3-4727-98C5-7D1BCEE9F81B}" dt="2022-03-30T19:25:00.216" v="26" actId="26606"/>
          <ac:spMkLst>
            <pc:docMk/>
            <pc:sldMk cId="4266891627" sldId="265"/>
            <ac:spMk id="13" creationId="{CB44330D-EA18-4254-AA95-EB49948539B8}"/>
          </ac:spMkLst>
        </pc:spChg>
        <pc:picChg chg="add mod">
          <ac:chgData name="Sarah Gothard" userId="0e53f415fda5f162" providerId="LiveId" clId="{806E52FA-9FC3-4727-98C5-7D1BCEE9F81B}" dt="2022-03-30T19:25:12.999" v="29" actId="27614"/>
          <ac:picMkLst>
            <pc:docMk/>
            <pc:sldMk cId="4266891627" sldId="265"/>
            <ac:picMk id="6" creationId="{35C04CD6-0848-43B4-8A3C-D3CD868CE786}"/>
          </ac:picMkLst>
        </pc:picChg>
      </pc:sldChg>
      <pc:sldChg chg="del">
        <pc:chgData name="Sarah Gothard" userId="0e53f415fda5f162" providerId="LiveId" clId="{806E52FA-9FC3-4727-98C5-7D1BCEE9F81B}" dt="2022-03-30T19:23:13.823" v="8" actId="47"/>
        <pc:sldMkLst>
          <pc:docMk/>
          <pc:sldMk cId="1055738499" sldId="266"/>
        </pc:sldMkLst>
      </pc:sldChg>
      <pc:sldChg chg="addSp delSp modSp new mod setBg">
        <pc:chgData name="Sarah Gothard" userId="0e53f415fda5f162" providerId="LiveId" clId="{806E52FA-9FC3-4727-98C5-7D1BCEE9F81B}" dt="2022-03-30T19:25:26.333" v="34" actId="27614"/>
        <pc:sldMkLst>
          <pc:docMk/>
          <pc:sldMk cId="2417973437" sldId="266"/>
        </pc:sldMkLst>
        <pc:spChg chg="del">
          <ac:chgData name="Sarah Gothard" userId="0e53f415fda5f162" providerId="LiveId" clId="{806E52FA-9FC3-4727-98C5-7D1BCEE9F81B}" dt="2022-03-30T19:25:13.921" v="31" actId="26606"/>
          <ac:spMkLst>
            <pc:docMk/>
            <pc:sldMk cId="2417973437" sldId="266"/>
            <ac:spMk id="2" creationId="{DC6B44EA-0AC1-429D-B8F7-6B3168172F53}"/>
          </ac:spMkLst>
        </pc:spChg>
        <pc:spChg chg="del">
          <ac:chgData name="Sarah Gothard" userId="0e53f415fda5f162" providerId="LiveId" clId="{806E52FA-9FC3-4727-98C5-7D1BCEE9F81B}" dt="2022-03-30T19:25:13.921" v="31" actId="26606"/>
          <ac:spMkLst>
            <pc:docMk/>
            <pc:sldMk cId="2417973437" sldId="266"/>
            <ac:spMk id="3" creationId="{8F4031D6-9865-49D5-B818-1CD2A9F16743}"/>
          </ac:spMkLst>
        </pc:spChg>
        <pc:spChg chg="mod ord">
          <ac:chgData name="Sarah Gothard" userId="0e53f415fda5f162" providerId="LiveId" clId="{806E52FA-9FC3-4727-98C5-7D1BCEE9F81B}" dt="2022-03-30T19:25:13.921" v="31" actId="26606"/>
          <ac:spMkLst>
            <pc:docMk/>
            <pc:sldMk cId="2417973437" sldId="266"/>
            <ac:spMk id="4" creationId="{40AFBE5B-8408-4939-9CD1-6B531DB13808}"/>
          </ac:spMkLst>
        </pc:spChg>
        <pc:spChg chg="add">
          <ac:chgData name="Sarah Gothard" userId="0e53f415fda5f162" providerId="LiveId" clId="{806E52FA-9FC3-4727-98C5-7D1BCEE9F81B}" dt="2022-03-30T19:25:13.921" v="31" actId="26606"/>
          <ac:spMkLst>
            <pc:docMk/>
            <pc:sldMk cId="2417973437" sldId="266"/>
            <ac:spMk id="11" creationId="{32BC26D8-82FB-445E-AA49-62A77D7C1EE0}"/>
          </ac:spMkLst>
        </pc:spChg>
        <pc:spChg chg="add">
          <ac:chgData name="Sarah Gothard" userId="0e53f415fda5f162" providerId="LiveId" clId="{806E52FA-9FC3-4727-98C5-7D1BCEE9F81B}" dt="2022-03-30T19:25:13.921" v="31" actId="26606"/>
          <ac:spMkLst>
            <pc:docMk/>
            <pc:sldMk cId="2417973437" sldId="266"/>
            <ac:spMk id="13" creationId="{CB44330D-EA18-4254-AA95-EB49948539B8}"/>
          </ac:spMkLst>
        </pc:spChg>
        <pc:picChg chg="add mod">
          <ac:chgData name="Sarah Gothard" userId="0e53f415fda5f162" providerId="LiveId" clId="{806E52FA-9FC3-4727-98C5-7D1BCEE9F81B}" dt="2022-03-30T19:25:26.333" v="34" actId="27614"/>
          <ac:picMkLst>
            <pc:docMk/>
            <pc:sldMk cId="2417973437" sldId="266"/>
            <ac:picMk id="6" creationId="{6E6CCE95-EA46-48D6-B224-5EDF9E9D371C}"/>
          </ac:picMkLst>
        </pc:picChg>
      </pc:sldChg>
      <pc:sldChg chg="addSp delSp modSp new mod setBg">
        <pc:chgData name="Sarah Gothard" userId="0e53f415fda5f162" providerId="LiveId" clId="{806E52FA-9FC3-4727-98C5-7D1BCEE9F81B}" dt="2022-03-30T19:25:31.905" v="38" actId="27614"/>
        <pc:sldMkLst>
          <pc:docMk/>
          <pc:sldMk cId="446030659" sldId="267"/>
        </pc:sldMkLst>
        <pc:spChg chg="del">
          <ac:chgData name="Sarah Gothard" userId="0e53f415fda5f162" providerId="LiveId" clId="{806E52FA-9FC3-4727-98C5-7D1BCEE9F81B}" dt="2022-03-30T19:25:27.496" v="36" actId="26606"/>
          <ac:spMkLst>
            <pc:docMk/>
            <pc:sldMk cId="446030659" sldId="267"/>
            <ac:spMk id="2" creationId="{8DFB2905-7222-44E7-8BC1-7A75B722EAB4}"/>
          </ac:spMkLst>
        </pc:spChg>
        <pc:spChg chg="del">
          <ac:chgData name="Sarah Gothard" userId="0e53f415fda5f162" providerId="LiveId" clId="{806E52FA-9FC3-4727-98C5-7D1BCEE9F81B}" dt="2022-03-30T19:25:27.496" v="36" actId="26606"/>
          <ac:spMkLst>
            <pc:docMk/>
            <pc:sldMk cId="446030659" sldId="267"/>
            <ac:spMk id="3" creationId="{958E6F25-D584-4520-9CBA-0A9DD3F64E8C}"/>
          </ac:spMkLst>
        </pc:spChg>
        <pc:spChg chg="mod ord">
          <ac:chgData name="Sarah Gothard" userId="0e53f415fda5f162" providerId="LiveId" clId="{806E52FA-9FC3-4727-98C5-7D1BCEE9F81B}" dt="2022-03-30T19:25:27.496" v="36" actId="26606"/>
          <ac:spMkLst>
            <pc:docMk/>
            <pc:sldMk cId="446030659" sldId="267"/>
            <ac:spMk id="4" creationId="{0DB5CEE6-A2FD-4433-9962-714F5983AE96}"/>
          </ac:spMkLst>
        </pc:spChg>
        <pc:spChg chg="add">
          <ac:chgData name="Sarah Gothard" userId="0e53f415fda5f162" providerId="LiveId" clId="{806E52FA-9FC3-4727-98C5-7D1BCEE9F81B}" dt="2022-03-30T19:25:27.496" v="36" actId="26606"/>
          <ac:spMkLst>
            <pc:docMk/>
            <pc:sldMk cId="446030659" sldId="267"/>
            <ac:spMk id="11" creationId="{32BC26D8-82FB-445E-AA49-62A77D7C1EE0}"/>
          </ac:spMkLst>
        </pc:spChg>
        <pc:spChg chg="add">
          <ac:chgData name="Sarah Gothard" userId="0e53f415fda5f162" providerId="LiveId" clId="{806E52FA-9FC3-4727-98C5-7D1BCEE9F81B}" dt="2022-03-30T19:25:27.496" v="36" actId="26606"/>
          <ac:spMkLst>
            <pc:docMk/>
            <pc:sldMk cId="446030659" sldId="267"/>
            <ac:spMk id="13" creationId="{CB44330D-EA18-4254-AA95-EB49948539B8}"/>
          </ac:spMkLst>
        </pc:spChg>
        <pc:picChg chg="add mod">
          <ac:chgData name="Sarah Gothard" userId="0e53f415fda5f162" providerId="LiveId" clId="{806E52FA-9FC3-4727-98C5-7D1BCEE9F81B}" dt="2022-03-30T19:25:31.905" v="38" actId="27614"/>
          <ac:picMkLst>
            <pc:docMk/>
            <pc:sldMk cId="446030659" sldId="267"/>
            <ac:picMk id="6" creationId="{E37CAD30-6741-41BC-868B-96CA1D797FD8}"/>
          </ac:picMkLst>
        </pc:picChg>
      </pc:sldChg>
      <pc:sldChg chg="del">
        <pc:chgData name="Sarah Gothard" userId="0e53f415fda5f162" providerId="LiveId" clId="{806E52FA-9FC3-4727-98C5-7D1BCEE9F81B}" dt="2022-03-30T19:23:13.823" v="8" actId="47"/>
        <pc:sldMkLst>
          <pc:docMk/>
          <pc:sldMk cId="3033223636" sldId="267"/>
        </pc:sldMkLst>
      </pc:sldChg>
      <pc:sldChg chg="del">
        <pc:chgData name="Sarah Gothard" userId="0e53f415fda5f162" providerId="LiveId" clId="{806E52FA-9FC3-4727-98C5-7D1BCEE9F81B}" dt="2022-03-30T19:23:13.823" v="8" actId="47"/>
        <pc:sldMkLst>
          <pc:docMk/>
          <pc:sldMk cId="639579522" sldId="268"/>
        </pc:sldMkLst>
      </pc:sldChg>
      <pc:sldChg chg="addSp delSp modSp new mod setBg">
        <pc:chgData name="Sarah Gothard" userId="0e53f415fda5f162" providerId="LiveId" clId="{806E52FA-9FC3-4727-98C5-7D1BCEE9F81B}" dt="2022-03-30T19:26:23.003" v="43" actId="27614"/>
        <pc:sldMkLst>
          <pc:docMk/>
          <pc:sldMk cId="3947693567" sldId="268"/>
        </pc:sldMkLst>
        <pc:spChg chg="del">
          <ac:chgData name="Sarah Gothard" userId="0e53f415fda5f162" providerId="LiveId" clId="{806E52FA-9FC3-4727-98C5-7D1BCEE9F81B}" dt="2022-03-30T19:25:44.470" v="40" actId="26606"/>
          <ac:spMkLst>
            <pc:docMk/>
            <pc:sldMk cId="3947693567" sldId="268"/>
            <ac:spMk id="2" creationId="{68F98268-FCBC-4798-B7B9-763D9CC92FB6}"/>
          </ac:spMkLst>
        </pc:spChg>
        <pc:spChg chg="del">
          <ac:chgData name="Sarah Gothard" userId="0e53f415fda5f162" providerId="LiveId" clId="{806E52FA-9FC3-4727-98C5-7D1BCEE9F81B}" dt="2022-03-30T19:25:44.470" v="40" actId="26606"/>
          <ac:spMkLst>
            <pc:docMk/>
            <pc:sldMk cId="3947693567" sldId="268"/>
            <ac:spMk id="3" creationId="{E0E0886C-434C-4EBB-905A-A6A342BB4A21}"/>
          </ac:spMkLst>
        </pc:spChg>
        <pc:spChg chg="mod ord">
          <ac:chgData name="Sarah Gothard" userId="0e53f415fda5f162" providerId="LiveId" clId="{806E52FA-9FC3-4727-98C5-7D1BCEE9F81B}" dt="2022-03-30T19:25:44.470" v="40" actId="26606"/>
          <ac:spMkLst>
            <pc:docMk/>
            <pc:sldMk cId="3947693567" sldId="268"/>
            <ac:spMk id="4" creationId="{FCA317EE-9FC3-40B9-AE27-1E3DC9041DAB}"/>
          </ac:spMkLst>
        </pc:spChg>
        <pc:spChg chg="add">
          <ac:chgData name="Sarah Gothard" userId="0e53f415fda5f162" providerId="LiveId" clId="{806E52FA-9FC3-4727-98C5-7D1BCEE9F81B}" dt="2022-03-30T19:25:44.470" v="40" actId="26606"/>
          <ac:spMkLst>
            <pc:docMk/>
            <pc:sldMk cId="3947693567" sldId="268"/>
            <ac:spMk id="11" creationId="{32BC26D8-82FB-445E-AA49-62A77D7C1EE0}"/>
          </ac:spMkLst>
        </pc:spChg>
        <pc:spChg chg="add">
          <ac:chgData name="Sarah Gothard" userId="0e53f415fda5f162" providerId="LiveId" clId="{806E52FA-9FC3-4727-98C5-7D1BCEE9F81B}" dt="2022-03-30T19:25:44.470" v="40" actId="26606"/>
          <ac:spMkLst>
            <pc:docMk/>
            <pc:sldMk cId="3947693567" sldId="268"/>
            <ac:spMk id="13" creationId="{CB44330D-EA18-4254-AA95-EB49948539B8}"/>
          </ac:spMkLst>
        </pc:spChg>
        <pc:picChg chg="add mod">
          <ac:chgData name="Sarah Gothard" userId="0e53f415fda5f162" providerId="LiveId" clId="{806E52FA-9FC3-4727-98C5-7D1BCEE9F81B}" dt="2022-03-30T19:26:23.003" v="43" actId="27614"/>
          <ac:picMkLst>
            <pc:docMk/>
            <pc:sldMk cId="3947693567" sldId="268"/>
            <ac:picMk id="6" creationId="{7EE9757F-999F-4EE4-A0E3-2DCD59383320}"/>
          </ac:picMkLst>
        </pc:picChg>
      </pc:sldChg>
      <pc:sldChg chg="addSp delSp modSp new mod setBg">
        <pc:chgData name="Sarah Gothard" userId="0e53f415fda5f162" providerId="LiveId" clId="{806E52FA-9FC3-4727-98C5-7D1BCEE9F81B}" dt="2022-03-30T19:26:36.569" v="48" actId="27614"/>
        <pc:sldMkLst>
          <pc:docMk/>
          <pc:sldMk cId="2200272690" sldId="269"/>
        </pc:sldMkLst>
        <pc:spChg chg="del">
          <ac:chgData name="Sarah Gothard" userId="0e53f415fda5f162" providerId="LiveId" clId="{806E52FA-9FC3-4727-98C5-7D1BCEE9F81B}" dt="2022-03-30T19:26:24.165" v="45" actId="26606"/>
          <ac:spMkLst>
            <pc:docMk/>
            <pc:sldMk cId="2200272690" sldId="269"/>
            <ac:spMk id="2" creationId="{1144BF02-3C1C-4797-BC03-1FBB0EF6C035}"/>
          </ac:spMkLst>
        </pc:spChg>
        <pc:spChg chg="del">
          <ac:chgData name="Sarah Gothard" userId="0e53f415fda5f162" providerId="LiveId" clId="{806E52FA-9FC3-4727-98C5-7D1BCEE9F81B}" dt="2022-03-30T19:26:24.165" v="45" actId="26606"/>
          <ac:spMkLst>
            <pc:docMk/>
            <pc:sldMk cId="2200272690" sldId="269"/>
            <ac:spMk id="3" creationId="{344FADD5-494F-4F73-A931-DECE32BE9108}"/>
          </ac:spMkLst>
        </pc:spChg>
        <pc:spChg chg="mod ord">
          <ac:chgData name="Sarah Gothard" userId="0e53f415fda5f162" providerId="LiveId" clId="{806E52FA-9FC3-4727-98C5-7D1BCEE9F81B}" dt="2022-03-30T19:26:24.165" v="45" actId="26606"/>
          <ac:spMkLst>
            <pc:docMk/>
            <pc:sldMk cId="2200272690" sldId="269"/>
            <ac:spMk id="4" creationId="{849EAFA4-5803-495F-9238-77C87782E35E}"/>
          </ac:spMkLst>
        </pc:spChg>
        <pc:spChg chg="add">
          <ac:chgData name="Sarah Gothard" userId="0e53f415fda5f162" providerId="LiveId" clId="{806E52FA-9FC3-4727-98C5-7D1BCEE9F81B}" dt="2022-03-30T19:26:24.165" v="45" actId="26606"/>
          <ac:spMkLst>
            <pc:docMk/>
            <pc:sldMk cId="2200272690" sldId="269"/>
            <ac:spMk id="11" creationId="{32BC26D8-82FB-445E-AA49-62A77D7C1EE0}"/>
          </ac:spMkLst>
        </pc:spChg>
        <pc:spChg chg="add">
          <ac:chgData name="Sarah Gothard" userId="0e53f415fda5f162" providerId="LiveId" clId="{806E52FA-9FC3-4727-98C5-7D1BCEE9F81B}" dt="2022-03-30T19:26:24.165" v="45" actId="26606"/>
          <ac:spMkLst>
            <pc:docMk/>
            <pc:sldMk cId="2200272690" sldId="269"/>
            <ac:spMk id="13" creationId="{CB44330D-EA18-4254-AA95-EB49948539B8}"/>
          </ac:spMkLst>
        </pc:spChg>
        <pc:picChg chg="add mod">
          <ac:chgData name="Sarah Gothard" userId="0e53f415fda5f162" providerId="LiveId" clId="{806E52FA-9FC3-4727-98C5-7D1BCEE9F81B}" dt="2022-03-30T19:26:36.569" v="48" actId="27614"/>
          <ac:picMkLst>
            <pc:docMk/>
            <pc:sldMk cId="2200272690" sldId="269"/>
            <ac:picMk id="6" creationId="{E761B2C6-E252-4EE7-9199-9E45D28ADC66}"/>
          </ac:picMkLst>
        </pc:picChg>
      </pc:sldChg>
      <pc:sldChg chg="del">
        <pc:chgData name="Sarah Gothard" userId="0e53f415fda5f162" providerId="LiveId" clId="{806E52FA-9FC3-4727-98C5-7D1BCEE9F81B}" dt="2022-03-30T19:23:13.823" v="8" actId="47"/>
        <pc:sldMkLst>
          <pc:docMk/>
          <pc:sldMk cId="3284484386" sldId="269"/>
        </pc:sldMkLst>
      </pc:sldChg>
      <pc:sldChg chg="del">
        <pc:chgData name="Sarah Gothard" userId="0e53f415fda5f162" providerId="LiveId" clId="{806E52FA-9FC3-4727-98C5-7D1BCEE9F81B}" dt="2022-03-30T19:23:13.823" v="8" actId="47"/>
        <pc:sldMkLst>
          <pc:docMk/>
          <pc:sldMk cId="460050002" sldId="270"/>
        </pc:sldMkLst>
      </pc:sldChg>
      <pc:sldChg chg="addSp delSp modSp new mod setBg">
        <pc:chgData name="Sarah Gothard" userId="0e53f415fda5f162" providerId="LiveId" clId="{806E52FA-9FC3-4727-98C5-7D1BCEE9F81B}" dt="2022-03-30T19:26:54.813" v="53" actId="27614"/>
        <pc:sldMkLst>
          <pc:docMk/>
          <pc:sldMk cId="1723171891" sldId="270"/>
        </pc:sldMkLst>
        <pc:spChg chg="del">
          <ac:chgData name="Sarah Gothard" userId="0e53f415fda5f162" providerId="LiveId" clId="{806E52FA-9FC3-4727-98C5-7D1BCEE9F81B}" dt="2022-03-30T19:26:38.877" v="50" actId="26606"/>
          <ac:spMkLst>
            <pc:docMk/>
            <pc:sldMk cId="1723171891" sldId="270"/>
            <ac:spMk id="2" creationId="{3BB1B9EC-DCB6-43CB-88FB-E915AA0A58D7}"/>
          </ac:spMkLst>
        </pc:spChg>
        <pc:spChg chg="del">
          <ac:chgData name="Sarah Gothard" userId="0e53f415fda5f162" providerId="LiveId" clId="{806E52FA-9FC3-4727-98C5-7D1BCEE9F81B}" dt="2022-03-30T19:26:38.877" v="50" actId="26606"/>
          <ac:spMkLst>
            <pc:docMk/>
            <pc:sldMk cId="1723171891" sldId="270"/>
            <ac:spMk id="3" creationId="{05C48783-1AB1-4364-A5CB-B65054335C52}"/>
          </ac:spMkLst>
        </pc:spChg>
        <pc:spChg chg="mod ord">
          <ac:chgData name="Sarah Gothard" userId="0e53f415fda5f162" providerId="LiveId" clId="{806E52FA-9FC3-4727-98C5-7D1BCEE9F81B}" dt="2022-03-30T19:26:38.877" v="50" actId="26606"/>
          <ac:spMkLst>
            <pc:docMk/>
            <pc:sldMk cId="1723171891" sldId="270"/>
            <ac:spMk id="4" creationId="{76F74ABC-874D-4398-AB20-AD2F490E1A1E}"/>
          </ac:spMkLst>
        </pc:spChg>
        <pc:spChg chg="add">
          <ac:chgData name="Sarah Gothard" userId="0e53f415fda5f162" providerId="LiveId" clId="{806E52FA-9FC3-4727-98C5-7D1BCEE9F81B}" dt="2022-03-30T19:26:38.877" v="50" actId="26606"/>
          <ac:spMkLst>
            <pc:docMk/>
            <pc:sldMk cId="1723171891" sldId="270"/>
            <ac:spMk id="11" creationId="{32BC26D8-82FB-445E-AA49-62A77D7C1EE0}"/>
          </ac:spMkLst>
        </pc:spChg>
        <pc:spChg chg="add">
          <ac:chgData name="Sarah Gothard" userId="0e53f415fda5f162" providerId="LiveId" clId="{806E52FA-9FC3-4727-98C5-7D1BCEE9F81B}" dt="2022-03-30T19:26:38.877" v="50" actId="26606"/>
          <ac:spMkLst>
            <pc:docMk/>
            <pc:sldMk cId="1723171891" sldId="270"/>
            <ac:spMk id="13" creationId="{CB44330D-EA18-4254-AA95-EB49948539B8}"/>
          </ac:spMkLst>
        </pc:spChg>
        <pc:picChg chg="add mod">
          <ac:chgData name="Sarah Gothard" userId="0e53f415fda5f162" providerId="LiveId" clId="{806E52FA-9FC3-4727-98C5-7D1BCEE9F81B}" dt="2022-03-30T19:26:54.813" v="53" actId="27614"/>
          <ac:picMkLst>
            <pc:docMk/>
            <pc:sldMk cId="1723171891" sldId="270"/>
            <ac:picMk id="6" creationId="{FA193F44-6F19-4793-A927-04CBB5A708CC}"/>
          </ac:picMkLst>
        </pc:picChg>
      </pc:sldChg>
      <pc:sldChg chg="addSp delSp modSp new mod setBg">
        <pc:chgData name="Sarah Gothard" userId="0e53f415fda5f162" providerId="LiveId" clId="{806E52FA-9FC3-4727-98C5-7D1BCEE9F81B}" dt="2022-03-30T19:27:16.455" v="58" actId="27614"/>
        <pc:sldMkLst>
          <pc:docMk/>
          <pc:sldMk cId="1893920857" sldId="271"/>
        </pc:sldMkLst>
        <pc:spChg chg="del">
          <ac:chgData name="Sarah Gothard" userId="0e53f415fda5f162" providerId="LiveId" clId="{806E52FA-9FC3-4727-98C5-7D1BCEE9F81B}" dt="2022-03-30T19:26:55.913" v="55" actId="26606"/>
          <ac:spMkLst>
            <pc:docMk/>
            <pc:sldMk cId="1893920857" sldId="271"/>
            <ac:spMk id="2" creationId="{CCCD12F2-873B-459C-A24F-CF6D071762B7}"/>
          </ac:spMkLst>
        </pc:spChg>
        <pc:spChg chg="del">
          <ac:chgData name="Sarah Gothard" userId="0e53f415fda5f162" providerId="LiveId" clId="{806E52FA-9FC3-4727-98C5-7D1BCEE9F81B}" dt="2022-03-30T19:26:55.913" v="55" actId="26606"/>
          <ac:spMkLst>
            <pc:docMk/>
            <pc:sldMk cId="1893920857" sldId="271"/>
            <ac:spMk id="3" creationId="{AA406C40-C139-4BE0-BD1A-BE74F757E7B9}"/>
          </ac:spMkLst>
        </pc:spChg>
        <pc:spChg chg="mod ord">
          <ac:chgData name="Sarah Gothard" userId="0e53f415fda5f162" providerId="LiveId" clId="{806E52FA-9FC3-4727-98C5-7D1BCEE9F81B}" dt="2022-03-30T19:26:55.913" v="55" actId="26606"/>
          <ac:spMkLst>
            <pc:docMk/>
            <pc:sldMk cId="1893920857" sldId="271"/>
            <ac:spMk id="4" creationId="{F4792FE1-0CFD-412F-8F3B-7E3B2A438B76}"/>
          </ac:spMkLst>
        </pc:spChg>
        <pc:spChg chg="add">
          <ac:chgData name="Sarah Gothard" userId="0e53f415fda5f162" providerId="LiveId" clId="{806E52FA-9FC3-4727-98C5-7D1BCEE9F81B}" dt="2022-03-30T19:26:55.913" v="55" actId="26606"/>
          <ac:spMkLst>
            <pc:docMk/>
            <pc:sldMk cId="1893920857" sldId="271"/>
            <ac:spMk id="11" creationId="{32BC26D8-82FB-445E-AA49-62A77D7C1EE0}"/>
          </ac:spMkLst>
        </pc:spChg>
        <pc:spChg chg="add">
          <ac:chgData name="Sarah Gothard" userId="0e53f415fda5f162" providerId="LiveId" clId="{806E52FA-9FC3-4727-98C5-7D1BCEE9F81B}" dt="2022-03-30T19:26:55.913" v="55" actId="26606"/>
          <ac:spMkLst>
            <pc:docMk/>
            <pc:sldMk cId="1893920857" sldId="271"/>
            <ac:spMk id="13" creationId="{CB44330D-EA18-4254-AA95-EB49948539B8}"/>
          </ac:spMkLst>
        </pc:spChg>
        <pc:picChg chg="add mod">
          <ac:chgData name="Sarah Gothard" userId="0e53f415fda5f162" providerId="LiveId" clId="{806E52FA-9FC3-4727-98C5-7D1BCEE9F81B}" dt="2022-03-30T19:27:16.455" v="58" actId="27614"/>
          <ac:picMkLst>
            <pc:docMk/>
            <pc:sldMk cId="1893920857" sldId="271"/>
            <ac:picMk id="6" creationId="{DF224977-1E21-4054-A95F-5AC06E377F91}"/>
          </ac:picMkLst>
        </pc:picChg>
      </pc:sldChg>
      <pc:sldChg chg="addSp delSp modSp new mod setBg">
        <pc:chgData name="Sarah Gothard" userId="0e53f415fda5f162" providerId="LiveId" clId="{806E52FA-9FC3-4727-98C5-7D1BCEE9F81B}" dt="2022-03-30T19:27:18.529" v="60" actId="26606"/>
        <pc:sldMkLst>
          <pc:docMk/>
          <pc:sldMk cId="3339924978" sldId="272"/>
        </pc:sldMkLst>
        <pc:spChg chg="del">
          <ac:chgData name="Sarah Gothard" userId="0e53f415fda5f162" providerId="LiveId" clId="{806E52FA-9FC3-4727-98C5-7D1BCEE9F81B}" dt="2022-03-30T19:27:18.529" v="60" actId="26606"/>
          <ac:spMkLst>
            <pc:docMk/>
            <pc:sldMk cId="3339924978" sldId="272"/>
            <ac:spMk id="2" creationId="{D7EE209D-39CA-4CF2-9A42-41E4EA4F98B7}"/>
          </ac:spMkLst>
        </pc:spChg>
        <pc:spChg chg="del">
          <ac:chgData name="Sarah Gothard" userId="0e53f415fda5f162" providerId="LiveId" clId="{806E52FA-9FC3-4727-98C5-7D1BCEE9F81B}" dt="2022-03-30T19:27:18.529" v="60" actId="26606"/>
          <ac:spMkLst>
            <pc:docMk/>
            <pc:sldMk cId="3339924978" sldId="272"/>
            <ac:spMk id="3" creationId="{62D512B3-A8C5-4486-A114-63341F063D3A}"/>
          </ac:spMkLst>
        </pc:spChg>
        <pc:spChg chg="mod ord">
          <ac:chgData name="Sarah Gothard" userId="0e53f415fda5f162" providerId="LiveId" clId="{806E52FA-9FC3-4727-98C5-7D1BCEE9F81B}" dt="2022-03-30T19:27:18.529" v="60" actId="26606"/>
          <ac:spMkLst>
            <pc:docMk/>
            <pc:sldMk cId="3339924978" sldId="272"/>
            <ac:spMk id="4" creationId="{C5E2B9B5-0FA3-4792-A115-137F6803181C}"/>
          </ac:spMkLst>
        </pc:spChg>
        <pc:spChg chg="add">
          <ac:chgData name="Sarah Gothard" userId="0e53f415fda5f162" providerId="LiveId" clId="{806E52FA-9FC3-4727-98C5-7D1BCEE9F81B}" dt="2022-03-30T19:27:18.529" v="60" actId="26606"/>
          <ac:spMkLst>
            <pc:docMk/>
            <pc:sldMk cId="3339924978" sldId="272"/>
            <ac:spMk id="11" creationId="{32BC26D8-82FB-445E-AA49-62A77D7C1EE0}"/>
          </ac:spMkLst>
        </pc:spChg>
        <pc:spChg chg="add">
          <ac:chgData name="Sarah Gothard" userId="0e53f415fda5f162" providerId="LiveId" clId="{806E52FA-9FC3-4727-98C5-7D1BCEE9F81B}" dt="2022-03-30T19:27:18.529" v="60" actId="26606"/>
          <ac:spMkLst>
            <pc:docMk/>
            <pc:sldMk cId="3339924978" sldId="272"/>
            <ac:spMk id="13" creationId="{CB44330D-EA18-4254-AA95-EB49948539B8}"/>
          </ac:spMkLst>
        </pc:spChg>
        <pc:picChg chg="add mod">
          <ac:chgData name="Sarah Gothard" userId="0e53f415fda5f162" providerId="LiveId" clId="{806E52FA-9FC3-4727-98C5-7D1BCEE9F81B}" dt="2022-03-30T19:27:18.529" v="60" actId="26606"/>
          <ac:picMkLst>
            <pc:docMk/>
            <pc:sldMk cId="3339924978" sldId="272"/>
            <ac:picMk id="6" creationId="{1D5ABC33-F4B6-4B7A-BDFA-1003B1D04F6D}"/>
          </ac:picMkLst>
        </pc:picChg>
      </pc:sldChg>
      <pc:sldChg chg="addSp delSp modSp new mod setBg">
        <pc:chgData name="Sarah Gothard" userId="0e53f415fda5f162" providerId="LiveId" clId="{806E52FA-9FC3-4727-98C5-7D1BCEE9F81B}" dt="2022-03-30T19:28:38.822" v="66" actId="27614"/>
        <pc:sldMkLst>
          <pc:docMk/>
          <pc:sldMk cId="2156007980" sldId="273"/>
        </pc:sldMkLst>
        <pc:spChg chg="del">
          <ac:chgData name="Sarah Gothard" userId="0e53f415fda5f162" providerId="LiveId" clId="{806E52FA-9FC3-4727-98C5-7D1BCEE9F81B}" dt="2022-03-30T19:28:24.762" v="63" actId="26606"/>
          <ac:spMkLst>
            <pc:docMk/>
            <pc:sldMk cId="2156007980" sldId="273"/>
            <ac:spMk id="2" creationId="{1A58A857-BC70-42A2-B581-D1D40F9F8CF1}"/>
          </ac:spMkLst>
        </pc:spChg>
        <pc:spChg chg="del">
          <ac:chgData name="Sarah Gothard" userId="0e53f415fda5f162" providerId="LiveId" clId="{806E52FA-9FC3-4727-98C5-7D1BCEE9F81B}" dt="2022-03-30T19:28:24.762" v="63" actId="26606"/>
          <ac:spMkLst>
            <pc:docMk/>
            <pc:sldMk cId="2156007980" sldId="273"/>
            <ac:spMk id="3" creationId="{491204EC-8C6A-4804-AD24-38383EF5CA78}"/>
          </ac:spMkLst>
        </pc:spChg>
        <pc:spChg chg="mod ord">
          <ac:chgData name="Sarah Gothard" userId="0e53f415fda5f162" providerId="LiveId" clId="{806E52FA-9FC3-4727-98C5-7D1BCEE9F81B}" dt="2022-03-30T19:28:24.762" v="63" actId="26606"/>
          <ac:spMkLst>
            <pc:docMk/>
            <pc:sldMk cId="2156007980" sldId="273"/>
            <ac:spMk id="4" creationId="{0CF7003C-D088-4DF7-8BA8-E95800966B4C}"/>
          </ac:spMkLst>
        </pc:spChg>
        <pc:spChg chg="add">
          <ac:chgData name="Sarah Gothard" userId="0e53f415fda5f162" providerId="LiveId" clId="{806E52FA-9FC3-4727-98C5-7D1BCEE9F81B}" dt="2022-03-30T19:28:24.762" v="63" actId="26606"/>
          <ac:spMkLst>
            <pc:docMk/>
            <pc:sldMk cId="2156007980" sldId="273"/>
            <ac:spMk id="11" creationId="{32BC26D8-82FB-445E-AA49-62A77D7C1EE0}"/>
          </ac:spMkLst>
        </pc:spChg>
        <pc:spChg chg="add">
          <ac:chgData name="Sarah Gothard" userId="0e53f415fda5f162" providerId="LiveId" clId="{806E52FA-9FC3-4727-98C5-7D1BCEE9F81B}" dt="2022-03-30T19:28:24.762" v="63" actId="26606"/>
          <ac:spMkLst>
            <pc:docMk/>
            <pc:sldMk cId="2156007980" sldId="273"/>
            <ac:spMk id="13" creationId="{CB44330D-EA18-4254-AA95-EB49948539B8}"/>
          </ac:spMkLst>
        </pc:spChg>
        <pc:picChg chg="add mod">
          <ac:chgData name="Sarah Gothard" userId="0e53f415fda5f162" providerId="LiveId" clId="{806E52FA-9FC3-4727-98C5-7D1BCEE9F81B}" dt="2022-03-30T19:28:38.822" v="66" actId="27614"/>
          <ac:picMkLst>
            <pc:docMk/>
            <pc:sldMk cId="2156007980" sldId="273"/>
            <ac:picMk id="6" creationId="{E7D97DE9-473E-48DF-A7A7-7C8F5AA67ACC}"/>
          </ac:picMkLst>
        </pc:picChg>
      </pc:sldChg>
      <pc:sldChg chg="addSp delSp modSp new mod setBg">
        <pc:chgData name="Sarah Gothard" userId="0e53f415fda5f162" providerId="LiveId" clId="{806E52FA-9FC3-4727-98C5-7D1BCEE9F81B}" dt="2022-03-30T19:28:55.046" v="71" actId="27614"/>
        <pc:sldMkLst>
          <pc:docMk/>
          <pc:sldMk cId="2815011481" sldId="274"/>
        </pc:sldMkLst>
        <pc:spChg chg="del">
          <ac:chgData name="Sarah Gothard" userId="0e53f415fda5f162" providerId="LiveId" clId="{806E52FA-9FC3-4727-98C5-7D1BCEE9F81B}" dt="2022-03-30T19:28:40.911" v="68" actId="26606"/>
          <ac:spMkLst>
            <pc:docMk/>
            <pc:sldMk cId="2815011481" sldId="274"/>
            <ac:spMk id="2" creationId="{58981795-1417-4948-9E59-C4A321F9C6E3}"/>
          </ac:spMkLst>
        </pc:spChg>
        <pc:spChg chg="del">
          <ac:chgData name="Sarah Gothard" userId="0e53f415fda5f162" providerId="LiveId" clId="{806E52FA-9FC3-4727-98C5-7D1BCEE9F81B}" dt="2022-03-30T19:28:40.911" v="68" actId="26606"/>
          <ac:spMkLst>
            <pc:docMk/>
            <pc:sldMk cId="2815011481" sldId="274"/>
            <ac:spMk id="3" creationId="{56442DC2-7A3E-4702-BF24-3D34A13253BE}"/>
          </ac:spMkLst>
        </pc:spChg>
        <pc:spChg chg="mod ord">
          <ac:chgData name="Sarah Gothard" userId="0e53f415fda5f162" providerId="LiveId" clId="{806E52FA-9FC3-4727-98C5-7D1BCEE9F81B}" dt="2022-03-30T19:28:40.911" v="68" actId="26606"/>
          <ac:spMkLst>
            <pc:docMk/>
            <pc:sldMk cId="2815011481" sldId="274"/>
            <ac:spMk id="4" creationId="{0BEE4EF4-782C-43AD-A2DB-24AACD43F4CA}"/>
          </ac:spMkLst>
        </pc:spChg>
        <pc:spChg chg="add">
          <ac:chgData name="Sarah Gothard" userId="0e53f415fda5f162" providerId="LiveId" clId="{806E52FA-9FC3-4727-98C5-7D1BCEE9F81B}" dt="2022-03-30T19:28:40.911" v="68" actId="26606"/>
          <ac:spMkLst>
            <pc:docMk/>
            <pc:sldMk cId="2815011481" sldId="274"/>
            <ac:spMk id="11" creationId="{32BC26D8-82FB-445E-AA49-62A77D7C1EE0}"/>
          </ac:spMkLst>
        </pc:spChg>
        <pc:spChg chg="add">
          <ac:chgData name="Sarah Gothard" userId="0e53f415fda5f162" providerId="LiveId" clId="{806E52FA-9FC3-4727-98C5-7D1BCEE9F81B}" dt="2022-03-30T19:28:40.911" v="68" actId="26606"/>
          <ac:spMkLst>
            <pc:docMk/>
            <pc:sldMk cId="2815011481" sldId="274"/>
            <ac:spMk id="13" creationId="{CB44330D-EA18-4254-AA95-EB49948539B8}"/>
          </ac:spMkLst>
        </pc:spChg>
        <pc:picChg chg="add mod">
          <ac:chgData name="Sarah Gothard" userId="0e53f415fda5f162" providerId="LiveId" clId="{806E52FA-9FC3-4727-98C5-7D1BCEE9F81B}" dt="2022-03-30T19:28:55.046" v="71" actId="27614"/>
          <ac:picMkLst>
            <pc:docMk/>
            <pc:sldMk cId="2815011481" sldId="274"/>
            <ac:picMk id="6" creationId="{570C723A-D246-414D-A70A-43135D725C2B}"/>
          </ac:picMkLst>
        </pc:picChg>
      </pc:sldChg>
      <pc:sldChg chg="addSp delSp modSp new mod setBg">
        <pc:chgData name="Sarah Gothard" userId="0e53f415fda5f162" providerId="LiveId" clId="{806E52FA-9FC3-4727-98C5-7D1BCEE9F81B}" dt="2022-03-30T19:29:11.525" v="76" actId="27614"/>
        <pc:sldMkLst>
          <pc:docMk/>
          <pc:sldMk cId="1374894524" sldId="275"/>
        </pc:sldMkLst>
        <pc:spChg chg="del">
          <ac:chgData name="Sarah Gothard" userId="0e53f415fda5f162" providerId="LiveId" clId="{806E52FA-9FC3-4727-98C5-7D1BCEE9F81B}" dt="2022-03-30T19:28:56.416" v="73" actId="26606"/>
          <ac:spMkLst>
            <pc:docMk/>
            <pc:sldMk cId="1374894524" sldId="275"/>
            <ac:spMk id="2" creationId="{F54A0AE7-57B6-40F6-8D58-158FDCA7AFFE}"/>
          </ac:spMkLst>
        </pc:spChg>
        <pc:spChg chg="del">
          <ac:chgData name="Sarah Gothard" userId="0e53f415fda5f162" providerId="LiveId" clId="{806E52FA-9FC3-4727-98C5-7D1BCEE9F81B}" dt="2022-03-30T19:28:56.416" v="73" actId="26606"/>
          <ac:spMkLst>
            <pc:docMk/>
            <pc:sldMk cId="1374894524" sldId="275"/>
            <ac:spMk id="3" creationId="{B2A48FD3-881E-4B6B-ACFB-5A1D40863990}"/>
          </ac:spMkLst>
        </pc:spChg>
        <pc:spChg chg="mod ord">
          <ac:chgData name="Sarah Gothard" userId="0e53f415fda5f162" providerId="LiveId" clId="{806E52FA-9FC3-4727-98C5-7D1BCEE9F81B}" dt="2022-03-30T19:28:56.416" v="73" actId="26606"/>
          <ac:spMkLst>
            <pc:docMk/>
            <pc:sldMk cId="1374894524" sldId="275"/>
            <ac:spMk id="4" creationId="{302C309F-79C5-438A-905A-801497F5C03A}"/>
          </ac:spMkLst>
        </pc:spChg>
        <pc:spChg chg="add">
          <ac:chgData name="Sarah Gothard" userId="0e53f415fda5f162" providerId="LiveId" clId="{806E52FA-9FC3-4727-98C5-7D1BCEE9F81B}" dt="2022-03-30T19:28:56.416" v="73" actId="26606"/>
          <ac:spMkLst>
            <pc:docMk/>
            <pc:sldMk cId="1374894524" sldId="275"/>
            <ac:spMk id="11" creationId="{32BC26D8-82FB-445E-AA49-62A77D7C1EE0}"/>
          </ac:spMkLst>
        </pc:spChg>
        <pc:spChg chg="add">
          <ac:chgData name="Sarah Gothard" userId="0e53f415fda5f162" providerId="LiveId" clId="{806E52FA-9FC3-4727-98C5-7D1BCEE9F81B}" dt="2022-03-30T19:28:56.416" v="73" actId="26606"/>
          <ac:spMkLst>
            <pc:docMk/>
            <pc:sldMk cId="1374894524" sldId="275"/>
            <ac:spMk id="13" creationId="{CB44330D-EA18-4254-AA95-EB49948539B8}"/>
          </ac:spMkLst>
        </pc:spChg>
        <pc:picChg chg="add mod">
          <ac:chgData name="Sarah Gothard" userId="0e53f415fda5f162" providerId="LiveId" clId="{806E52FA-9FC3-4727-98C5-7D1BCEE9F81B}" dt="2022-03-30T19:29:11.525" v="76" actId="27614"/>
          <ac:picMkLst>
            <pc:docMk/>
            <pc:sldMk cId="1374894524" sldId="275"/>
            <ac:picMk id="6" creationId="{BF2D1D74-2B97-446C-A27C-3EC62333F350}"/>
          </ac:picMkLst>
        </pc:picChg>
      </pc:sldChg>
      <pc:sldChg chg="addSp delSp modSp new mod setBg">
        <pc:chgData name="Sarah Gothard" userId="0e53f415fda5f162" providerId="LiveId" clId="{806E52FA-9FC3-4727-98C5-7D1BCEE9F81B}" dt="2022-03-30T19:29:17.906" v="78" actId="26606"/>
        <pc:sldMkLst>
          <pc:docMk/>
          <pc:sldMk cId="3760340682" sldId="276"/>
        </pc:sldMkLst>
        <pc:spChg chg="del">
          <ac:chgData name="Sarah Gothard" userId="0e53f415fda5f162" providerId="LiveId" clId="{806E52FA-9FC3-4727-98C5-7D1BCEE9F81B}" dt="2022-03-30T19:29:17.906" v="78" actId="26606"/>
          <ac:spMkLst>
            <pc:docMk/>
            <pc:sldMk cId="3760340682" sldId="276"/>
            <ac:spMk id="2" creationId="{456D07D9-7D6F-459E-8880-3F46E933B783}"/>
          </ac:spMkLst>
        </pc:spChg>
        <pc:spChg chg="del">
          <ac:chgData name="Sarah Gothard" userId="0e53f415fda5f162" providerId="LiveId" clId="{806E52FA-9FC3-4727-98C5-7D1BCEE9F81B}" dt="2022-03-30T19:29:17.906" v="78" actId="26606"/>
          <ac:spMkLst>
            <pc:docMk/>
            <pc:sldMk cId="3760340682" sldId="276"/>
            <ac:spMk id="3" creationId="{B58BB8B2-0857-4C22-9A64-6C36A0E52B91}"/>
          </ac:spMkLst>
        </pc:spChg>
        <pc:spChg chg="mod ord">
          <ac:chgData name="Sarah Gothard" userId="0e53f415fda5f162" providerId="LiveId" clId="{806E52FA-9FC3-4727-98C5-7D1BCEE9F81B}" dt="2022-03-30T19:29:17.906" v="78" actId="26606"/>
          <ac:spMkLst>
            <pc:docMk/>
            <pc:sldMk cId="3760340682" sldId="276"/>
            <ac:spMk id="4" creationId="{045DB072-57EA-49BE-BDD5-92A474505368}"/>
          </ac:spMkLst>
        </pc:spChg>
        <pc:spChg chg="add">
          <ac:chgData name="Sarah Gothard" userId="0e53f415fda5f162" providerId="LiveId" clId="{806E52FA-9FC3-4727-98C5-7D1BCEE9F81B}" dt="2022-03-30T19:29:17.906" v="78" actId="26606"/>
          <ac:spMkLst>
            <pc:docMk/>
            <pc:sldMk cId="3760340682" sldId="276"/>
            <ac:spMk id="11" creationId="{32BC26D8-82FB-445E-AA49-62A77D7C1EE0}"/>
          </ac:spMkLst>
        </pc:spChg>
        <pc:spChg chg="add">
          <ac:chgData name="Sarah Gothard" userId="0e53f415fda5f162" providerId="LiveId" clId="{806E52FA-9FC3-4727-98C5-7D1BCEE9F81B}" dt="2022-03-30T19:29:17.906" v="78" actId="26606"/>
          <ac:spMkLst>
            <pc:docMk/>
            <pc:sldMk cId="3760340682" sldId="276"/>
            <ac:spMk id="13" creationId="{CB44330D-EA18-4254-AA95-EB49948539B8}"/>
          </ac:spMkLst>
        </pc:spChg>
        <pc:picChg chg="add mod">
          <ac:chgData name="Sarah Gothard" userId="0e53f415fda5f162" providerId="LiveId" clId="{806E52FA-9FC3-4727-98C5-7D1BCEE9F81B}" dt="2022-03-30T19:29:17.906" v="78" actId="26606"/>
          <ac:picMkLst>
            <pc:docMk/>
            <pc:sldMk cId="3760340682" sldId="276"/>
            <ac:picMk id="6" creationId="{A161CDAA-45F0-4C92-B92F-783FA55D861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3/30/2022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3/30/2022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3/30/2022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8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90A7E5-2A2F-4A57-A6BF-74C79FC5B6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97600"/>
            <a:ext cx="10905066" cy="226280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E761B2C6-E252-4EE7-9199-9E45D28ADC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79609"/>
            <a:ext cx="10905066" cy="32987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9EAFA4-5803-495F-9238-77C87782E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00272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FA193F44-6F19-4793-A927-04CBB5A708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11452"/>
            <a:ext cx="10905066" cy="34350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F74ABC-874D-4398-AB20-AD2F490E1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23171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DF224977-1E21-4054-A95F-5AC06E377F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806872"/>
            <a:ext cx="10905066" cy="32442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792FE1-0CFD-412F-8F3B-7E3B2A438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93920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D5ABC33-F4B6-4B7A-BDFA-1003B1D04F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29665"/>
            <a:ext cx="10905066" cy="359867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E2B9B5-0FA3-4792-A115-137F68031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39924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E7D97DE9-473E-48DF-A7A7-7C8F5AA67A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93240"/>
            <a:ext cx="10905066" cy="32715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F7003C-D088-4DF7-8BA8-E95800966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56007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570C723A-D246-414D-A70A-43135D725C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88771"/>
            <a:ext cx="10905066" cy="368045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EE4EF4-782C-43AD-A2DB-24AACD43F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15011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BF2D1D74-2B97-446C-A27C-3EC62333F3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02402"/>
            <a:ext cx="10905066" cy="36531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2C309F-79C5-438A-905A-801497F5C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74894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161CDAA-45F0-4C92-B92F-783FA55D86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84190"/>
            <a:ext cx="10905066" cy="34896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5DB072-57EA-49BE-BDD5-92A474505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60340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5BF922-499D-4C6E-B4E7-7F246450E3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29665"/>
            <a:ext cx="10905066" cy="359867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A1BD1-AC86-463F-97D0-B384C23B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335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12EF81AD-FCE7-4FB8-88EC-089AFC8773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25084"/>
            <a:ext cx="10905066" cy="340783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B7E958-69FD-4A20-8794-01FF00404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27673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7CD822B3-0500-4998-B718-3625276200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47877"/>
            <a:ext cx="10905066" cy="376224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6FF498-B986-4386-BC95-DFA6F8FCA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20262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B7C389FF-630A-4343-94D1-B93BAB4D1D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79609"/>
            <a:ext cx="10905066" cy="32987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5A4B08-DC8C-447D-8ADB-A2C13D9BC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0715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35C04CD6-0848-43B4-8A3C-D3CD868CE7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38715"/>
            <a:ext cx="10905066" cy="338057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17333-4C7D-4D0F-9CEC-905E67D95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66891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6E6CCE95-EA46-48D6-B224-5EDF9E9D37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38715"/>
            <a:ext cx="10905066" cy="338057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AFBE5B-8408-4939-9CD1-6B531DB13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17973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E37CAD30-6741-41BC-868B-96CA1D797F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34245"/>
            <a:ext cx="10905066" cy="378951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B5CEE6-A2FD-4433-9962-714F5983A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46030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7EE9757F-999F-4EE4-A0E3-2DCD593833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11452"/>
            <a:ext cx="10905066" cy="34350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A317EE-9FC3-40B9-AE27-1E3DC9041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47693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77</Words>
  <Application>Microsoft Office PowerPoint</Application>
  <PresentationFormat>Widescreen</PresentationFormat>
  <Paragraphs>19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11</cp:revision>
  <dcterms:created xsi:type="dcterms:W3CDTF">2020-12-27T20:40:58Z</dcterms:created>
  <dcterms:modified xsi:type="dcterms:W3CDTF">2022-03-30T19:29:20Z</dcterms:modified>
</cp:coreProperties>
</file>