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2" r:id="rId7"/>
    <p:sldId id="263" r:id="rId8"/>
    <p:sldId id="264"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70" r:id="rId25"/>
    <p:sldId id="265"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60FB2-44C8-4215-9B0D-359ADB0D39ED}" v="68" dt="2020-11-17T12:40:06.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33" d="100"/>
          <a:sy n="33" d="100"/>
        </p:scale>
        <p:origin x="1948"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57660FB2-44C8-4215-9B0D-359ADB0D39ED}"/>
    <pc:docChg chg="custSel mod addSld delSld modSld">
      <pc:chgData name="Sarah Gothard" userId="0e53f415fda5f162" providerId="LiveId" clId="{57660FB2-44C8-4215-9B0D-359ADB0D39ED}" dt="2020-11-17T12:40:08.423" v="106" actId="26606"/>
      <pc:docMkLst>
        <pc:docMk/>
      </pc:docMkLst>
      <pc:sldChg chg="addSp modSp mod setBg">
        <pc:chgData name="Sarah Gothard" userId="0e53f415fda5f162" providerId="LiveId" clId="{57660FB2-44C8-4215-9B0D-359ADB0D39ED}" dt="2020-11-16T15:39:30.807" v="1" actId="26606"/>
        <pc:sldMkLst>
          <pc:docMk/>
          <pc:sldMk cId="2761225346" sldId="256"/>
        </pc:sldMkLst>
        <pc:spChg chg="mod ord">
          <ac:chgData name="Sarah Gothard" userId="0e53f415fda5f162" providerId="LiveId" clId="{57660FB2-44C8-4215-9B0D-359ADB0D39ED}" dt="2020-11-16T15:39:30.807" v="1" actId="26606"/>
          <ac:spMkLst>
            <pc:docMk/>
            <pc:sldMk cId="2761225346" sldId="256"/>
            <ac:spMk id="4" creationId="{4AD49177-28EC-4E32-8C70-356F7097D659}"/>
          </ac:spMkLst>
        </pc:spChg>
        <pc:spChg chg="add">
          <ac:chgData name="Sarah Gothard" userId="0e53f415fda5f162" providerId="LiveId" clId="{57660FB2-44C8-4215-9B0D-359ADB0D39ED}" dt="2020-11-16T15:39:30.807" v="1" actId="26606"/>
          <ac:spMkLst>
            <pc:docMk/>
            <pc:sldMk cId="2761225346" sldId="256"/>
            <ac:spMk id="9" creationId="{32BC26D8-82FB-445E-AA49-62A77D7C1EE0}"/>
          </ac:spMkLst>
        </pc:spChg>
        <pc:spChg chg="add">
          <ac:chgData name="Sarah Gothard" userId="0e53f415fda5f162" providerId="LiveId" clId="{57660FB2-44C8-4215-9B0D-359ADB0D39ED}" dt="2020-11-16T15:39:30.807" v="1" actId="26606"/>
          <ac:spMkLst>
            <pc:docMk/>
            <pc:sldMk cId="2761225346" sldId="256"/>
            <ac:spMk id="11" creationId="{CB44330D-EA18-4254-AA95-EB49948539B8}"/>
          </ac:spMkLst>
        </pc:spChg>
        <pc:picChg chg="add mod">
          <ac:chgData name="Sarah Gothard" userId="0e53f415fda5f162" providerId="LiveId" clId="{57660FB2-44C8-4215-9B0D-359ADB0D39ED}" dt="2020-11-16T15:39:30.807" v="1" actId="26606"/>
          <ac:picMkLst>
            <pc:docMk/>
            <pc:sldMk cId="2761225346" sldId="256"/>
            <ac:picMk id="2" creationId="{DAE978A8-4EFA-4284-9F07-11DF1A4773EB}"/>
          </ac:picMkLst>
        </pc:picChg>
      </pc:sldChg>
      <pc:sldChg chg="addSp modSp mod setBg">
        <pc:chgData name="Sarah Gothard" userId="0e53f415fda5f162" providerId="LiveId" clId="{57660FB2-44C8-4215-9B0D-359ADB0D39ED}" dt="2020-11-16T15:40:15.861" v="12" actId="26606"/>
        <pc:sldMkLst>
          <pc:docMk/>
          <pc:sldMk cId="297703954" sldId="257"/>
        </pc:sldMkLst>
        <pc:spChg chg="mod ord">
          <ac:chgData name="Sarah Gothard" userId="0e53f415fda5f162" providerId="LiveId" clId="{57660FB2-44C8-4215-9B0D-359ADB0D39ED}" dt="2020-11-16T15:40:15.861" v="12" actId="26606"/>
          <ac:spMkLst>
            <pc:docMk/>
            <pc:sldMk cId="297703954" sldId="257"/>
            <ac:spMk id="4" creationId="{A3CFBA8E-9E1B-4E86-ABDF-71A2F7C78A70}"/>
          </ac:spMkLst>
        </pc:spChg>
        <pc:spChg chg="add">
          <ac:chgData name="Sarah Gothard" userId="0e53f415fda5f162" providerId="LiveId" clId="{57660FB2-44C8-4215-9B0D-359ADB0D39ED}" dt="2020-11-16T15:40:15.861" v="12" actId="26606"/>
          <ac:spMkLst>
            <pc:docMk/>
            <pc:sldMk cId="297703954" sldId="257"/>
            <ac:spMk id="9" creationId="{32BC26D8-82FB-445E-AA49-62A77D7C1EE0}"/>
          </ac:spMkLst>
        </pc:spChg>
        <pc:spChg chg="add">
          <ac:chgData name="Sarah Gothard" userId="0e53f415fda5f162" providerId="LiveId" clId="{57660FB2-44C8-4215-9B0D-359ADB0D39ED}" dt="2020-11-16T15:40:15.861" v="12" actId="26606"/>
          <ac:spMkLst>
            <pc:docMk/>
            <pc:sldMk cId="297703954" sldId="257"/>
            <ac:spMk id="11" creationId="{CB44330D-EA18-4254-AA95-EB49948539B8}"/>
          </ac:spMkLst>
        </pc:spChg>
        <pc:picChg chg="add mod">
          <ac:chgData name="Sarah Gothard" userId="0e53f415fda5f162" providerId="LiveId" clId="{57660FB2-44C8-4215-9B0D-359ADB0D39ED}" dt="2020-11-16T15:40:15.861" v="12" actId="26606"/>
          <ac:picMkLst>
            <pc:docMk/>
            <pc:sldMk cId="297703954" sldId="257"/>
            <ac:picMk id="2" creationId="{6BFE1483-FCC9-44F3-8295-B98585652C17}"/>
          </ac:picMkLst>
        </pc:picChg>
      </pc:sldChg>
      <pc:sldChg chg="addSp delSp modSp add mod setBg">
        <pc:chgData name="Sarah Gothard" userId="0e53f415fda5f162" providerId="LiveId" clId="{57660FB2-44C8-4215-9B0D-359ADB0D39ED}" dt="2020-11-16T15:42:02.442" v="18" actId="26606"/>
        <pc:sldMkLst>
          <pc:docMk/>
          <pc:sldMk cId="3325857730" sldId="258"/>
        </pc:sldMkLst>
        <pc:spChg chg="mod ord">
          <ac:chgData name="Sarah Gothard" userId="0e53f415fda5f162" providerId="LiveId" clId="{57660FB2-44C8-4215-9B0D-359ADB0D39ED}" dt="2020-11-16T15:42:02.442" v="18" actId="26606"/>
          <ac:spMkLst>
            <pc:docMk/>
            <pc:sldMk cId="3325857730" sldId="258"/>
            <ac:spMk id="4" creationId="{A3CFBA8E-9E1B-4E86-ABDF-71A2F7C78A70}"/>
          </ac:spMkLst>
        </pc:spChg>
        <pc:spChg chg="add">
          <ac:chgData name="Sarah Gothard" userId="0e53f415fda5f162" providerId="LiveId" clId="{57660FB2-44C8-4215-9B0D-359ADB0D39ED}" dt="2020-11-16T15:42:02.442" v="18" actId="26606"/>
          <ac:spMkLst>
            <pc:docMk/>
            <pc:sldMk cId="3325857730" sldId="258"/>
            <ac:spMk id="10" creationId="{32BC26D8-82FB-445E-AA49-62A77D7C1EE0}"/>
          </ac:spMkLst>
        </pc:spChg>
        <pc:spChg chg="add">
          <ac:chgData name="Sarah Gothard" userId="0e53f415fda5f162" providerId="LiveId" clId="{57660FB2-44C8-4215-9B0D-359ADB0D39ED}" dt="2020-11-16T15:42:02.442" v="18" actId="26606"/>
          <ac:spMkLst>
            <pc:docMk/>
            <pc:sldMk cId="3325857730" sldId="258"/>
            <ac:spMk id="12" creationId="{CB44330D-EA18-4254-AA95-EB49948539B8}"/>
          </ac:spMkLst>
        </pc:spChg>
        <pc:picChg chg="add del">
          <ac:chgData name="Sarah Gothard" userId="0e53f415fda5f162" providerId="LiveId" clId="{57660FB2-44C8-4215-9B0D-359ADB0D39ED}" dt="2020-11-16T15:41:10.126" v="16" actId="478"/>
          <ac:picMkLst>
            <pc:docMk/>
            <pc:sldMk cId="3325857730" sldId="258"/>
            <ac:picMk id="2" creationId="{7B4B087E-105F-48D6-B0C3-BC45347720ED}"/>
          </ac:picMkLst>
        </pc:picChg>
        <pc:picChg chg="add del">
          <ac:chgData name="Sarah Gothard" userId="0e53f415fda5f162" providerId="LiveId" clId="{57660FB2-44C8-4215-9B0D-359ADB0D39ED}" dt="2020-11-16T15:41:08.775" v="15"/>
          <ac:picMkLst>
            <pc:docMk/>
            <pc:sldMk cId="3325857730" sldId="258"/>
            <ac:picMk id="3" creationId="{A0C3186B-791D-42BB-A367-9DBD3F97151F}"/>
          </ac:picMkLst>
        </pc:picChg>
        <pc:picChg chg="add mod">
          <ac:chgData name="Sarah Gothard" userId="0e53f415fda5f162" providerId="LiveId" clId="{57660FB2-44C8-4215-9B0D-359ADB0D39ED}" dt="2020-11-16T15:42:02.442" v="18" actId="26606"/>
          <ac:picMkLst>
            <pc:docMk/>
            <pc:sldMk cId="3325857730" sldId="258"/>
            <ac:picMk id="5" creationId="{528A058D-DE9E-4460-A2F2-C5BD6D7180E7}"/>
          </ac:picMkLst>
        </pc:picChg>
      </pc:sldChg>
      <pc:sldChg chg="addSp modSp add mod setBg">
        <pc:chgData name="Sarah Gothard" userId="0e53f415fda5f162" providerId="LiveId" clId="{57660FB2-44C8-4215-9B0D-359ADB0D39ED}" dt="2020-11-16T15:42:20.694" v="20" actId="26606"/>
        <pc:sldMkLst>
          <pc:docMk/>
          <pc:sldMk cId="636094024" sldId="259"/>
        </pc:sldMkLst>
        <pc:spChg chg="mod ord">
          <ac:chgData name="Sarah Gothard" userId="0e53f415fda5f162" providerId="LiveId" clId="{57660FB2-44C8-4215-9B0D-359ADB0D39ED}" dt="2020-11-16T15:42:20.694" v="20" actId="26606"/>
          <ac:spMkLst>
            <pc:docMk/>
            <pc:sldMk cId="636094024" sldId="259"/>
            <ac:spMk id="4" creationId="{A3CFBA8E-9E1B-4E86-ABDF-71A2F7C78A70}"/>
          </ac:spMkLst>
        </pc:spChg>
        <pc:spChg chg="add">
          <ac:chgData name="Sarah Gothard" userId="0e53f415fda5f162" providerId="LiveId" clId="{57660FB2-44C8-4215-9B0D-359ADB0D39ED}" dt="2020-11-16T15:42:20.694" v="20" actId="26606"/>
          <ac:spMkLst>
            <pc:docMk/>
            <pc:sldMk cId="636094024" sldId="259"/>
            <ac:spMk id="9" creationId="{32BC26D8-82FB-445E-AA49-62A77D7C1EE0}"/>
          </ac:spMkLst>
        </pc:spChg>
        <pc:spChg chg="add">
          <ac:chgData name="Sarah Gothard" userId="0e53f415fda5f162" providerId="LiveId" clId="{57660FB2-44C8-4215-9B0D-359ADB0D39ED}" dt="2020-11-16T15:42:20.694" v="20" actId="26606"/>
          <ac:spMkLst>
            <pc:docMk/>
            <pc:sldMk cId="636094024" sldId="259"/>
            <ac:spMk id="11" creationId="{CB44330D-EA18-4254-AA95-EB49948539B8}"/>
          </ac:spMkLst>
        </pc:spChg>
        <pc:picChg chg="add mod">
          <ac:chgData name="Sarah Gothard" userId="0e53f415fda5f162" providerId="LiveId" clId="{57660FB2-44C8-4215-9B0D-359ADB0D39ED}" dt="2020-11-16T15:42:20.694" v="20" actId="26606"/>
          <ac:picMkLst>
            <pc:docMk/>
            <pc:sldMk cId="636094024" sldId="259"/>
            <ac:picMk id="2" creationId="{4FE151AE-B57B-4EC0-A80A-42A284913CE0}"/>
          </ac:picMkLst>
        </pc:picChg>
      </pc:sldChg>
      <pc:sldChg chg="addSp modSp add mod setBg">
        <pc:chgData name="Sarah Gothard" userId="0e53f415fda5f162" providerId="LiveId" clId="{57660FB2-44C8-4215-9B0D-359ADB0D39ED}" dt="2020-11-16T15:42:59.304" v="22" actId="26606"/>
        <pc:sldMkLst>
          <pc:docMk/>
          <pc:sldMk cId="2212381874" sldId="260"/>
        </pc:sldMkLst>
        <pc:spChg chg="mod ord">
          <ac:chgData name="Sarah Gothard" userId="0e53f415fda5f162" providerId="LiveId" clId="{57660FB2-44C8-4215-9B0D-359ADB0D39ED}" dt="2020-11-16T15:42:59.304" v="22" actId="26606"/>
          <ac:spMkLst>
            <pc:docMk/>
            <pc:sldMk cId="2212381874" sldId="260"/>
            <ac:spMk id="4" creationId="{A3CFBA8E-9E1B-4E86-ABDF-71A2F7C78A70}"/>
          </ac:spMkLst>
        </pc:spChg>
        <pc:spChg chg="add">
          <ac:chgData name="Sarah Gothard" userId="0e53f415fda5f162" providerId="LiveId" clId="{57660FB2-44C8-4215-9B0D-359ADB0D39ED}" dt="2020-11-16T15:42:59.304" v="22" actId="26606"/>
          <ac:spMkLst>
            <pc:docMk/>
            <pc:sldMk cId="2212381874" sldId="260"/>
            <ac:spMk id="9" creationId="{32BC26D8-82FB-445E-AA49-62A77D7C1EE0}"/>
          </ac:spMkLst>
        </pc:spChg>
        <pc:spChg chg="add">
          <ac:chgData name="Sarah Gothard" userId="0e53f415fda5f162" providerId="LiveId" clId="{57660FB2-44C8-4215-9B0D-359ADB0D39ED}" dt="2020-11-16T15:42:59.304" v="22" actId="26606"/>
          <ac:spMkLst>
            <pc:docMk/>
            <pc:sldMk cId="2212381874" sldId="260"/>
            <ac:spMk id="11" creationId="{CB44330D-EA18-4254-AA95-EB49948539B8}"/>
          </ac:spMkLst>
        </pc:spChg>
        <pc:picChg chg="add mod">
          <ac:chgData name="Sarah Gothard" userId="0e53f415fda5f162" providerId="LiveId" clId="{57660FB2-44C8-4215-9B0D-359ADB0D39ED}" dt="2020-11-16T15:42:59.304" v="22" actId="26606"/>
          <ac:picMkLst>
            <pc:docMk/>
            <pc:sldMk cId="2212381874" sldId="260"/>
            <ac:picMk id="2" creationId="{60597713-9007-4D18-B876-5A66D0DD2231}"/>
          </ac:picMkLst>
        </pc:picChg>
      </pc:sldChg>
      <pc:sldChg chg="addSp modSp add del mod setBg">
        <pc:chgData name="Sarah Gothard" userId="0e53f415fda5f162" providerId="LiveId" clId="{57660FB2-44C8-4215-9B0D-359ADB0D39ED}" dt="2020-11-16T15:56:34.145" v="100" actId="47"/>
        <pc:sldMkLst>
          <pc:docMk/>
          <pc:sldMk cId="940709001" sldId="261"/>
        </pc:sldMkLst>
        <pc:spChg chg="mod ord">
          <ac:chgData name="Sarah Gothard" userId="0e53f415fda5f162" providerId="LiveId" clId="{57660FB2-44C8-4215-9B0D-359ADB0D39ED}" dt="2020-11-16T15:43:33.957" v="24" actId="26606"/>
          <ac:spMkLst>
            <pc:docMk/>
            <pc:sldMk cId="940709001" sldId="261"/>
            <ac:spMk id="4" creationId="{A3CFBA8E-9E1B-4E86-ABDF-71A2F7C78A70}"/>
          </ac:spMkLst>
        </pc:spChg>
        <pc:spChg chg="add">
          <ac:chgData name="Sarah Gothard" userId="0e53f415fda5f162" providerId="LiveId" clId="{57660FB2-44C8-4215-9B0D-359ADB0D39ED}" dt="2020-11-16T15:43:33.957" v="24" actId="26606"/>
          <ac:spMkLst>
            <pc:docMk/>
            <pc:sldMk cId="940709001" sldId="261"/>
            <ac:spMk id="9" creationId="{32BC26D8-82FB-445E-AA49-62A77D7C1EE0}"/>
          </ac:spMkLst>
        </pc:spChg>
        <pc:spChg chg="add">
          <ac:chgData name="Sarah Gothard" userId="0e53f415fda5f162" providerId="LiveId" clId="{57660FB2-44C8-4215-9B0D-359ADB0D39ED}" dt="2020-11-16T15:43:33.957" v="24" actId="26606"/>
          <ac:spMkLst>
            <pc:docMk/>
            <pc:sldMk cId="940709001" sldId="261"/>
            <ac:spMk id="11" creationId="{CB44330D-EA18-4254-AA95-EB49948539B8}"/>
          </ac:spMkLst>
        </pc:spChg>
        <pc:picChg chg="add mod">
          <ac:chgData name="Sarah Gothard" userId="0e53f415fda5f162" providerId="LiveId" clId="{57660FB2-44C8-4215-9B0D-359ADB0D39ED}" dt="2020-11-16T15:43:33.957" v="24" actId="26606"/>
          <ac:picMkLst>
            <pc:docMk/>
            <pc:sldMk cId="940709001" sldId="261"/>
            <ac:picMk id="2" creationId="{63E277D9-546C-4641-B95C-8F3CB534D705}"/>
          </ac:picMkLst>
        </pc:picChg>
      </pc:sldChg>
      <pc:sldChg chg="addSp modSp add mod setBg">
        <pc:chgData name="Sarah Gothard" userId="0e53f415fda5f162" providerId="LiveId" clId="{57660FB2-44C8-4215-9B0D-359ADB0D39ED}" dt="2020-11-16T15:43:37.325" v="26" actId="26606"/>
        <pc:sldMkLst>
          <pc:docMk/>
          <pc:sldMk cId="1374397675" sldId="262"/>
        </pc:sldMkLst>
        <pc:spChg chg="mod ord">
          <ac:chgData name="Sarah Gothard" userId="0e53f415fda5f162" providerId="LiveId" clId="{57660FB2-44C8-4215-9B0D-359ADB0D39ED}" dt="2020-11-16T15:43:37.325" v="26" actId="26606"/>
          <ac:spMkLst>
            <pc:docMk/>
            <pc:sldMk cId="1374397675" sldId="262"/>
            <ac:spMk id="4" creationId="{A3CFBA8E-9E1B-4E86-ABDF-71A2F7C78A70}"/>
          </ac:spMkLst>
        </pc:spChg>
        <pc:spChg chg="add">
          <ac:chgData name="Sarah Gothard" userId="0e53f415fda5f162" providerId="LiveId" clId="{57660FB2-44C8-4215-9B0D-359ADB0D39ED}" dt="2020-11-16T15:43:37.325" v="26" actId="26606"/>
          <ac:spMkLst>
            <pc:docMk/>
            <pc:sldMk cId="1374397675" sldId="262"/>
            <ac:spMk id="9" creationId="{32BC26D8-82FB-445E-AA49-62A77D7C1EE0}"/>
          </ac:spMkLst>
        </pc:spChg>
        <pc:spChg chg="add">
          <ac:chgData name="Sarah Gothard" userId="0e53f415fda5f162" providerId="LiveId" clId="{57660FB2-44C8-4215-9B0D-359ADB0D39ED}" dt="2020-11-16T15:43:37.325" v="26" actId="26606"/>
          <ac:spMkLst>
            <pc:docMk/>
            <pc:sldMk cId="1374397675" sldId="262"/>
            <ac:spMk id="11" creationId="{CB44330D-EA18-4254-AA95-EB49948539B8}"/>
          </ac:spMkLst>
        </pc:spChg>
        <pc:picChg chg="add mod">
          <ac:chgData name="Sarah Gothard" userId="0e53f415fda5f162" providerId="LiveId" clId="{57660FB2-44C8-4215-9B0D-359ADB0D39ED}" dt="2020-11-16T15:43:37.325" v="26" actId="26606"/>
          <ac:picMkLst>
            <pc:docMk/>
            <pc:sldMk cId="1374397675" sldId="262"/>
            <ac:picMk id="2" creationId="{7B95BFB4-20E8-463E-87D5-CAD692EADC22}"/>
          </ac:picMkLst>
        </pc:picChg>
      </pc:sldChg>
      <pc:sldChg chg="addSp modSp add mod setBg">
        <pc:chgData name="Sarah Gothard" userId="0e53f415fda5f162" providerId="LiveId" clId="{57660FB2-44C8-4215-9B0D-359ADB0D39ED}" dt="2020-11-16T15:44:17.694" v="28" actId="26606"/>
        <pc:sldMkLst>
          <pc:docMk/>
          <pc:sldMk cId="1579450427" sldId="263"/>
        </pc:sldMkLst>
        <pc:spChg chg="mod ord">
          <ac:chgData name="Sarah Gothard" userId="0e53f415fda5f162" providerId="LiveId" clId="{57660FB2-44C8-4215-9B0D-359ADB0D39ED}" dt="2020-11-16T15:44:17.694" v="28" actId="26606"/>
          <ac:spMkLst>
            <pc:docMk/>
            <pc:sldMk cId="1579450427" sldId="263"/>
            <ac:spMk id="4" creationId="{A3CFBA8E-9E1B-4E86-ABDF-71A2F7C78A70}"/>
          </ac:spMkLst>
        </pc:spChg>
        <pc:spChg chg="add">
          <ac:chgData name="Sarah Gothard" userId="0e53f415fda5f162" providerId="LiveId" clId="{57660FB2-44C8-4215-9B0D-359ADB0D39ED}" dt="2020-11-16T15:44:17.694" v="28" actId="26606"/>
          <ac:spMkLst>
            <pc:docMk/>
            <pc:sldMk cId="1579450427" sldId="263"/>
            <ac:spMk id="9" creationId="{32BC26D8-82FB-445E-AA49-62A77D7C1EE0}"/>
          </ac:spMkLst>
        </pc:spChg>
        <pc:spChg chg="add">
          <ac:chgData name="Sarah Gothard" userId="0e53f415fda5f162" providerId="LiveId" clId="{57660FB2-44C8-4215-9B0D-359ADB0D39ED}" dt="2020-11-16T15:44:17.694" v="28" actId="26606"/>
          <ac:spMkLst>
            <pc:docMk/>
            <pc:sldMk cId="1579450427" sldId="263"/>
            <ac:spMk id="11" creationId="{CB44330D-EA18-4254-AA95-EB49948539B8}"/>
          </ac:spMkLst>
        </pc:spChg>
        <pc:picChg chg="add mod">
          <ac:chgData name="Sarah Gothard" userId="0e53f415fda5f162" providerId="LiveId" clId="{57660FB2-44C8-4215-9B0D-359ADB0D39ED}" dt="2020-11-16T15:44:17.694" v="28" actId="26606"/>
          <ac:picMkLst>
            <pc:docMk/>
            <pc:sldMk cId="1579450427" sldId="263"/>
            <ac:picMk id="2" creationId="{0A2CCF37-C780-4C7F-9FA0-1F2748B1AF76}"/>
          </ac:picMkLst>
        </pc:picChg>
      </pc:sldChg>
      <pc:sldChg chg="addSp modSp add mod setBg">
        <pc:chgData name="Sarah Gothard" userId="0e53f415fda5f162" providerId="LiveId" clId="{57660FB2-44C8-4215-9B0D-359ADB0D39ED}" dt="2020-11-16T15:45:12.673" v="34" actId="26606"/>
        <pc:sldMkLst>
          <pc:docMk/>
          <pc:sldMk cId="4261903278" sldId="264"/>
        </pc:sldMkLst>
        <pc:spChg chg="mod ord">
          <ac:chgData name="Sarah Gothard" userId="0e53f415fda5f162" providerId="LiveId" clId="{57660FB2-44C8-4215-9B0D-359ADB0D39ED}" dt="2020-11-16T15:45:12.673" v="34" actId="26606"/>
          <ac:spMkLst>
            <pc:docMk/>
            <pc:sldMk cId="4261903278" sldId="264"/>
            <ac:spMk id="4" creationId="{A3CFBA8E-9E1B-4E86-ABDF-71A2F7C78A70}"/>
          </ac:spMkLst>
        </pc:spChg>
        <pc:spChg chg="add">
          <ac:chgData name="Sarah Gothard" userId="0e53f415fda5f162" providerId="LiveId" clId="{57660FB2-44C8-4215-9B0D-359ADB0D39ED}" dt="2020-11-16T15:45:12.673" v="34" actId="26606"/>
          <ac:spMkLst>
            <pc:docMk/>
            <pc:sldMk cId="4261903278" sldId="264"/>
            <ac:spMk id="9" creationId="{32BC26D8-82FB-445E-AA49-62A77D7C1EE0}"/>
          </ac:spMkLst>
        </pc:spChg>
        <pc:spChg chg="add">
          <ac:chgData name="Sarah Gothard" userId="0e53f415fda5f162" providerId="LiveId" clId="{57660FB2-44C8-4215-9B0D-359ADB0D39ED}" dt="2020-11-16T15:45:12.673" v="34" actId="26606"/>
          <ac:spMkLst>
            <pc:docMk/>
            <pc:sldMk cId="4261903278" sldId="264"/>
            <ac:spMk id="11" creationId="{CB44330D-EA18-4254-AA95-EB49948539B8}"/>
          </ac:spMkLst>
        </pc:spChg>
        <pc:picChg chg="add mod">
          <ac:chgData name="Sarah Gothard" userId="0e53f415fda5f162" providerId="LiveId" clId="{57660FB2-44C8-4215-9B0D-359ADB0D39ED}" dt="2020-11-16T15:45:12.673" v="34" actId="26606"/>
          <ac:picMkLst>
            <pc:docMk/>
            <pc:sldMk cId="4261903278" sldId="264"/>
            <ac:picMk id="2" creationId="{365B88CE-7011-4B11-8D44-C0E7C5789CA0}"/>
          </ac:picMkLst>
        </pc:picChg>
      </pc:sldChg>
      <pc:sldChg chg="addSp modSp add mod setBg">
        <pc:chgData name="Sarah Gothard" userId="0e53f415fda5f162" providerId="LiveId" clId="{57660FB2-44C8-4215-9B0D-359ADB0D39ED}" dt="2020-11-16T15:55:07.076" v="96" actId="26606"/>
        <pc:sldMkLst>
          <pc:docMk/>
          <pc:sldMk cId="289738860" sldId="265"/>
        </pc:sldMkLst>
        <pc:spChg chg="mod ord">
          <ac:chgData name="Sarah Gothard" userId="0e53f415fda5f162" providerId="LiveId" clId="{57660FB2-44C8-4215-9B0D-359ADB0D39ED}" dt="2020-11-16T15:55:07.076" v="96" actId="26606"/>
          <ac:spMkLst>
            <pc:docMk/>
            <pc:sldMk cId="289738860" sldId="265"/>
            <ac:spMk id="4" creationId="{A3CFBA8E-9E1B-4E86-ABDF-71A2F7C78A70}"/>
          </ac:spMkLst>
        </pc:spChg>
        <pc:spChg chg="add">
          <ac:chgData name="Sarah Gothard" userId="0e53f415fda5f162" providerId="LiveId" clId="{57660FB2-44C8-4215-9B0D-359ADB0D39ED}" dt="2020-11-16T15:55:07.076" v="96" actId="26606"/>
          <ac:spMkLst>
            <pc:docMk/>
            <pc:sldMk cId="289738860" sldId="265"/>
            <ac:spMk id="9" creationId="{32BC26D8-82FB-445E-AA49-62A77D7C1EE0}"/>
          </ac:spMkLst>
        </pc:spChg>
        <pc:spChg chg="add">
          <ac:chgData name="Sarah Gothard" userId="0e53f415fda5f162" providerId="LiveId" clId="{57660FB2-44C8-4215-9B0D-359ADB0D39ED}" dt="2020-11-16T15:55:07.076" v="96" actId="26606"/>
          <ac:spMkLst>
            <pc:docMk/>
            <pc:sldMk cId="289738860" sldId="265"/>
            <ac:spMk id="11" creationId="{CB44330D-EA18-4254-AA95-EB49948539B8}"/>
          </ac:spMkLst>
        </pc:spChg>
        <pc:picChg chg="add mod">
          <ac:chgData name="Sarah Gothard" userId="0e53f415fda5f162" providerId="LiveId" clId="{57660FB2-44C8-4215-9B0D-359ADB0D39ED}" dt="2020-11-16T15:55:07.076" v="96" actId="26606"/>
          <ac:picMkLst>
            <pc:docMk/>
            <pc:sldMk cId="289738860" sldId="265"/>
            <ac:picMk id="2" creationId="{20F8B92B-452F-4214-8AF3-C72456C4BDC2}"/>
          </ac:picMkLst>
        </pc:picChg>
      </pc:sldChg>
      <pc:sldChg chg="add del">
        <pc:chgData name="Sarah Gothard" userId="0e53f415fda5f162" providerId="LiveId" clId="{57660FB2-44C8-4215-9B0D-359ADB0D39ED}" dt="2020-11-16T15:56:06.283" v="99" actId="47"/>
        <pc:sldMkLst>
          <pc:docMk/>
          <pc:sldMk cId="3811630189" sldId="266"/>
        </pc:sldMkLst>
      </pc:sldChg>
      <pc:sldChg chg="addSp modSp add mod setBg">
        <pc:chgData name="Sarah Gothard" userId="0e53f415fda5f162" providerId="LiveId" clId="{57660FB2-44C8-4215-9B0D-359ADB0D39ED}" dt="2020-11-16T15:45:26.310" v="36" actId="26606"/>
        <pc:sldMkLst>
          <pc:docMk/>
          <pc:sldMk cId="3767641799" sldId="267"/>
        </pc:sldMkLst>
        <pc:spChg chg="mod ord">
          <ac:chgData name="Sarah Gothard" userId="0e53f415fda5f162" providerId="LiveId" clId="{57660FB2-44C8-4215-9B0D-359ADB0D39ED}" dt="2020-11-16T15:45:26.310" v="36" actId="26606"/>
          <ac:spMkLst>
            <pc:docMk/>
            <pc:sldMk cId="3767641799" sldId="267"/>
            <ac:spMk id="4" creationId="{A3CFBA8E-9E1B-4E86-ABDF-71A2F7C78A70}"/>
          </ac:spMkLst>
        </pc:spChg>
        <pc:spChg chg="add">
          <ac:chgData name="Sarah Gothard" userId="0e53f415fda5f162" providerId="LiveId" clId="{57660FB2-44C8-4215-9B0D-359ADB0D39ED}" dt="2020-11-16T15:45:26.310" v="36" actId="26606"/>
          <ac:spMkLst>
            <pc:docMk/>
            <pc:sldMk cId="3767641799" sldId="267"/>
            <ac:spMk id="9" creationId="{32BC26D8-82FB-445E-AA49-62A77D7C1EE0}"/>
          </ac:spMkLst>
        </pc:spChg>
        <pc:spChg chg="add">
          <ac:chgData name="Sarah Gothard" userId="0e53f415fda5f162" providerId="LiveId" clId="{57660FB2-44C8-4215-9B0D-359ADB0D39ED}" dt="2020-11-16T15:45:26.310" v="36" actId="26606"/>
          <ac:spMkLst>
            <pc:docMk/>
            <pc:sldMk cId="3767641799" sldId="267"/>
            <ac:spMk id="11" creationId="{CB44330D-EA18-4254-AA95-EB49948539B8}"/>
          </ac:spMkLst>
        </pc:spChg>
        <pc:picChg chg="add mod">
          <ac:chgData name="Sarah Gothard" userId="0e53f415fda5f162" providerId="LiveId" clId="{57660FB2-44C8-4215-9B0D-359ADB0D39ED}" dt="2020-11-16T15:45:26.310" v="36" actId="26606"/>
          <ac:picMkLst>
            <pc:docMk/>
            <pc:sldMk cId="3767641799" sldId="267"/>
            <ac:picMk id="2" creationId="{42186E03-11EB-4D20-B2AD-0160D48F1BD1}"/>
          </ac:picMkLst>
        </pc:picChg>
      </pc:sldChg>
      <pc:sldChg chg="addSp delSp modSp add mod setBg">
        <pc:chgData name="Sarah Gothard" userId="0e53f415fda5f162" providerId="LiveId" clId="{57660FB2-44C8-4215-9B0D-359ADB0D39ED}" dt="2020-11-17T12:38:49.757" v="103" actId="26606"/>
        <pc:sldMkLst>
          <pc:docMk/>
          <pc:sldMk cId="2434532323" sldId="268"/>
        </pc:sldMkLst>
        <pc:spChg chg="mod ord">
          <ac:chgData name="Sarah Gothard" userId="0e53f415fda5f162" providerId="LiveId" clId="{57660FB2-44C8-4215-9B0D-359ADB0D39ED}" dt="2020-11-17T12:38:49.757" v="103" actId="26606"/>
          <ac:spMkLst>
            <pc:docMk/>
            <pc:sldMk cId="2434532323" sldId="268"/>
            <ac:spMk id="4" creationId="{A3CFBA8E-9E1B-4E86-ABDF-71A2F7C78A70}"/>
          </ac:spMkLst>
        </pc:spChg>
        <pc:spChg chg="add del">
          <ac:chgData name="Sarah Gothard" userId="0e53f415fda5f162" providerId="LiveId" clId="{57660FB2-44C8-4215-9B0D-359ADB0D39ED}" dt="2020-11-17T12:38:49.757" v="103" actId="26606"/>
          <ac:spMkLst>
            <pc:docMk/>
            <pc:sldMk cId="2434532323" sldId="268"/>
            <ac:spMk id="9" creationId="{32BC26D8-82FB-445E-AA49-62A77D7C1EE0}"/>
          </ac:spMkLst>
        </pc:spChg>
        <pc:spChg chg="add del">
          <ac:chgData name="Sarah Gothard" userId="0e53f415fda5f162" providerId="LiveId" clId="{57660FB2-44C8-4215-9B0D-359ADB0D39ED}" dt="2020-11-17T12:38:49.757" v="103" actId="26606"/>
          <ac:spMkLst>
            <pc:docMk/>
            <pc:sldMk cId="2434532323" sldId="268"/>
            <ac:spMk id="11" creationId="{CB44330D-EA18-4254-AA95-EB49948539B8}"/>
          </ac:spMkLst>
        </pc:spChg>
        <pc:spChg chg="add">
          <ac:chgData name="Sarah Gothard" userId="0e53f415fda5f162" providerId="LiveId" clId="{57660FB2-44C8-4215-9B0D-359ADB0D39ED}" dt="2020-11-17T12:38:49.757" v="103" actId="26606"/>
          <ac:spMkLst>
            <pc:docMk/>
            <pc:sldMk cId="2434532323" sldId="268"/>
            <ac:spMk id="16" creationId="{32BC26D8-82FB-445E-AA49-62A77D7C1EE0}"/>
          </ac:spMkLst>
        </pc:spChg>
        <pc:spChg chg="add">
          <ac:chgData name="Sarah Gothard" userId="0e53f415fda5f162" providerId="LiveId" clId="{57660FB2-44C8-4215-9B0D-359ADB0D39ED}" dt="2020-11-17T12:38:49.757" v="103" actId="26606"/>
          <ac:spMkLst>
            <pc:docMk/>
            <pc:sldMk cId="2434532323" sldId="268"/>
            <ac:spMk id="18" creationId="{CB44330D-EA18-4254-AA95-EB49948539B8}"/>
          </ac:spMkLst>
        </pc:spChg>
        <pc:picChg chg="add del mod">
          <ac:chgData name="Sarah Gothard" userId="0e53f415fda5f162" providerId="LiveId" clId="{57660FB2-44C8-4215-9B0D-359ADB0D39ED}" dt="2020-11-17T12:38:47.001" v="101" actId="478"/>
          <ac:picMkLst>
            <pc:docMk/>
            <pc:sldMk cId="2434532323" sldId="268"/>
            <ac:picMk id="2" creationId="{28C35013-D3D7-4BFA-B90E-DC3F03670C87}"/>
          </ac:picMkLst>
        </pc:picChg>
        <pc:picChg chg="add mod">
          <ac:chgData name="Sarah Gothard" userId="0e53f415fda5f162" providerId="LiveId" clId="{57660FB2-44C8-4215-9B0D-359ADB0D39ED}" dt="2020-11-17T12:38:49.757" v="103" actId="26606"/>
          <ac:picMkLst>
            <pc:docMk/>
            <pc:sldMk cId="2434532323" sldId="268"/>
            <ac:picMk id="3" creationId="{7784A841-4A1E-463A-AFBC-CBEC3C76A70C}"/>
          </ac:picMkLst>
        </pc:picChg>
      </pc:sldChg>
      <pc:sldChg chg="addSp delSp modSp add mod setBg">
        <pc:chgData name="Sarah Gothard" userId="0e53f415fda5f162" providerId="LiveId" clId="{57660FB2-44C8-4215-9B0D-359ADB0D39ED}" dt="2020-11-17T12:40:08.423" v="106" actId="26606"/>
        <pc:sldMkLst>
          <pc:docMk/>
          <pc:sldMk cId="1211005201" sldId="269"/>
        </pc:sldMkLst>
        <pc:spChg chg="mod ord">
          <ac:chgData name="Sarah Gothard" userId="0e53f415fda5f162" providerId="LiveId" clId="{57660FB2-44C8-4215-9B0D-359ADB0D39ED}" dt="2020-11-17T12:40:08.423" v="106" actId="26606"/>
          <ac:spMkLst>
            <pc:docMk/>
            <pc:sldMk cId="1211005201" sldId="269"/>
            <ac:spMk id="4" creationId="{A3CFBA8E-9E1B-4E86-ABDF-71A2F7C78A70}"/>
          </ac:spMkLst>
        </pc:spChg>
        <pc:spChg chg="add del">
          <ac:chgData name="Sarah Gothard" userId="0e53f415fda5f162" providerId="LiveId" clId="{57660FB2-44C8-4215-9B0D-359ADB0D39ED}" dt="2020-11-17T12:40:08.423" v="106" actId="26606"/>
          <ac:spMkLst>
            <pc:docMk/>
            <pc:sldMk cId="1211005201" sldId="269"/>
            <ac:spMk id="9" creationId="{32BC26D8-82FB-445E-AA49-62A77D7C1EE0}"/>
          </ac:spMkLst>
        </pc:spChg>
        <pc:spChg chg="add del">
          <ac:chgData name="Sarah Gothard" userId="0e53f415fda5f162" providerId="LiveId" clId="{57660FB2-44C8-4215-9B0D-359ADB0D39ED}" dt="2020-11-17T12:40:08.423" v="106" actId="26606"/>
          <ac:spMkLst>
            <pc:docMk/>
            <pc:sldMk cId="1211005201" sldId="269"/>
            <ac:spMk id="11" creationId="{CB44330D-EA18-4254-AA95-EB49948539B8}"/>
          </ac:spMkLst>
        </pc:spChg>
        <pc:spChg chg="add">
          <ac:chgData name="Sarah Gothard" userId="0e53f415fda5f162" providerId="LiveId" clId="{57660FB2-44C8-4215-9B0D-359ADB0D39ED}" dt="2020-11-17T12:40:08.423" v="106" actId="26606"/>
          <ac:spMkLst>
            <pc:docMk/>
            <pc:sldMk cId="1211005201" sldId="269"/>
            <ac:spMk id="16" creationId="{32BC26D8-82FB-445E-AA49-62A77D7C1EE0}"/>
          </ac:spMkLst>
        </pc:spChg>
        <pc:spChg chg="add">
          <ac:chgData name="Sarah Gothard" userId="0e53f415fda5f162" providerId="LiveId" clId="{57660FB2-44C8-4215-9B0D-359ADB0D39ED}" dt="2020-11-17T12:40:08.423" v="106" actId="26606"/>
          <ac:spMkLst>
            <pc:docMk/>
            <pc:sldMk cId="1211005201" sldId="269"/>
            <ac:spMk id="18" creationId="{CB44330D-EA18-4254-AA95-EB49948539B8}"/>
          </ac:spMkLst>
        </pc:spChg>
        <pc:picChg chg="add del mod">
          <ac:chgData name="Sarah Gothard" userId="0e53f415fda5f162" providerId="LiveId" clId="{57660FB2-44C8-4215-9B0D-359ADB0D39ED}" dt="2020-11-17T12:40:06.536" v="104" actId="478"/>
          <ac:picMkLst>
            <pc:docMk/>
            <pc:sldMk cId="1211005201" sldId="269"/>
            <ac:picMk id="2" creationId="{539D2DEE-B67E-417E-8F9A-332698A6CE62}"/>
          </ac:picMkLst>
        </pc:picChg>
        <pc:picChg chg="add mod">
          <ac:chgData name="Sarah Gothard" userId="0e53f415fda5f162" providerId="LiveId" clId="{57660FB2-44C8-4215-9B0D-359ADB0D39ED}" dt="2020-11-17T12:40:08.423" v="106" actId="26606"/>
          <ac:picMkLst>
            <pc:docMk/>
            <pc:sldMk cId="1211005201" sldId="269"/>
            <ac:picMk id="3" creationId="{01EEE105-1870-40DB-B2B7-262360BAAC83}"/>
          </ac:picMkLst>
        </pc:picChg>
      </pc:sldChg>
      <pc:sldChg chg="addSp modSp add mod setBg">
        <pc:chgData name="Sarah Gothard" userId="0e53f415fda5f162" providerId="LiveId" clId="{57660FB2-44C8-4215-9B0D-359ADB0D39ED}" dt="2020-11-16T15:54:04.623" v="88" actId="26606"/>
        <pc:sldMkLst>
          <pc:docMk/>
          <pc:sldMk cId="1414931235" sldId="270"/>
        </pc:sldMkLst>
        <pc:spChg chg="mod ord">
          <ac:chgData name="Sarah Gothard" userId="0e53f415fda5f162" providerId="LiveId" clId="{57660FB2-44C8-4215-9B0D-359ADB0D39ED}" dt="2020-11-16T15:54:04.623" v="88" actId="26606"/>
          <ac:spMkLst>
            <pc:docMk/>
            <pc:sldMk cId="1414931235" sldId="270"/>
            <ac:spMk id="4" creationId="{A3CFBA8E-9E1B-4E86-ABDF-71A2F7C78A70}"/>
          </ac:spMkLst>
        </pc:spChg>
        <pc:spChg chg="add">
          <ac:chgData name="Sarah Gothard" userId="0e53f415fda5f162" providerId="LiveId" clId="{57660FB2-44C8-4215-9B0D-359ADB0D39ED}" dt="2020-11-16T15:54:04.623" v="88" actId="26606"/>
          <ac:spMkLst>
            <pc:docMk/>
            <pc:sldMk cId="1414931235" sldId="270"/>
            <ac:spMk id="9" creationId="{32BC26D8-82FB-445E-AA49-62A77D7C1EE0}"/>
          </ac:spMkLst>
        </pc:spChg>
        <pc:spChg chg="add">
          <ac:chgData name="Sarah Gothard" userId="0e53f415fda5f162" providerId="LiveId" clId="{57660FB2-44C8-4215-9B0D-359ADB0D39ED}" dt="2020-11-16T15:54:04.623" v="88" actId="26606"/>
          <ac:spMkLst>
            <pc:docMk/>
            <pc:sldMk cId="1414931235" sldId="270"/>
            <ac:spMk id="11" creationId="{CB44330D-EA18-4254-AA95-EB49948539B8}"/>
          </ac:spMkLst>
        </pc:spChg>
        <pc:picChg chg="add mod">
          <ac:chgData name="Sarah Gothard" userId="0e53f415fda5f162" providerId="LiveId" clId="{57660FB2-44C8-4215-9B0D-359ADB0D39ED}" dt="2020-11-16T15:54:04.623" v="88" actId="26606"/>
          <ac:picMkLst>
            <pc:docMk/>
            <pc:sldMk cId="1414931235" sldId="270"/>
            <ac:picMk id="2" creationId="{08DD0DE4-21D4-4895-B6EB-E9A8E82B3813}"/>
          </ac:picMkLst>
        </pc:picChg>
      </pc:sldChg>
      <pc:sldChg chg="addSp modSp add mod setBg">
        <pc:chgData name="Sarah Gothard" userId="0e53f415fda5f162" providerId="LiveId" clId="{57660FB2-44C8-4215-9B0D-359ADB0D39ED}" dt="2020-11-16T15:48:15.112" v="50" actId="26606"/>
        <pc:sldMkLst>
          <pc:docMk/>
          <pc:sldMk cId="3373696964" sldId="271"/>
        </pc:sldMkLst>
        <pc:spChg chg="mod ord">
          <ac:chgData name="Sarah Gothard" userId="0e53f415fda5f162" providerId="LiveId" clId="{57660FB2-44C8-4215-9B0D-359ADB0D39ED}" dt="2020-11-16T15:48:15.112" v="50" actId="26606"/>
          <ac:spMkLst>
            <pc:docMk/>
            <pc:sldMk cId="3373696964" sldId="271"/>
            <ac:spMk id="4" creationId="{A3CFBA8E-9E1B-4E86-ABDF-71A2F7C78A70}"/>
          </ac:spMkLst>
        </pc:spChg>
        <pc:spChg chg="add">
          <ac:chgData name="Sarah Gothard" userId="0e53f415fda5f162" providerId="LiveId" clId="{57660FB2-44C8-4215-9B0D-359ADB0D39ED}" dt="2020-11-16T15:48:15.112" v="50" actId="26606"/>
          <ac:spMkLst>
            <pc:docMk/>
            <pc:sldMk cId="3373696964" sldId="271"/>
            <ac:spMk id="9" creationId="{32BC26D8-82FB-445E-AA49-62A77D7C1EE0}"/>
          </ac:spMkLst>
        </pc:spChg>
        <pc:spChg chg="add">
          <ac:chgData name="Sarah Gothard" userId="0e53f415fda5f162" providerId="LiveId" clId="{57660FB2-44C8-4215-9B0D-359ADB0D39ED}" dt="2020-11-16T15:48:15.112" v="50" actId="26606"/>
          <ac:spMkLst>
            <pc:docMk/>
            <pc:sldMk cId="3373696964" sldId="271"/>
            <ac:spMk id="11" creationId="{CB44330D-EA18-4254-AA95-EB49948539B8}"/>
          </ac:spMkLst>
        </pc:spChg>
        <pc:picChg chg="add mod">
          <ac:chgData name="Sarah Gothard" userId="0e53f415fda5f162" providerId="LiveId" clId="{57660FB2-44C8-4215-9B0D-359ADB0D39ED}" dt="2020-11-16T15:48:15.112" v="50" actId="26606"/>
          <ac:picMkLst>
            <pc:docMk/>
            <pc:sldMk cId="3373696964" sldId="271"/>
            <ac:picMk id="2" creationId="{20A127D8-0292-4081-BEBD-2215A5A30C5A}"/>
          </ac:picMkLst>
        </pc:picChg>
      </pc:sldChg>
      <pc:sldChg chg="addSp modSp add mod setBg">
        <pc:chgData name="Sarah Gothard" userId="0e53f415fda5f162" providerId="LiveId" clId="{57660FB2-44C8-4215-9B0D-359ADB0D39ED}" dt="2020-11-16T15:48:32.236" v="52" actId="26606"/>
        <pc:sldMkLst>
          <pc:docMk/>
          <pc:sldMk cId="29120466" sldId="272"/>
        </pc:sldMkLst>
        <pc:spChg chg="mod ord">
          <ac:chgData name="Sarah Gothard" userId="0e53f415fda5f162" providerId="LiveId" clId="{57660FB2-44C8-4215-9B0D-359ADB0D39ED}" dt="2020-11-16T15:48:32.236" v="52" actId="26606"/>
          <ac:spMkLst>
            <pc:docMk/>
            <pc:sldMk cId="29120466" sldId="272"/>
            <ac:spMk id="4" creationId="{A3CFBA8E-9E1B-4E86-ABDF-71A2F7C78A70}"/>
          </ac:spMkLst>
        </pc:spChg>
        <pc:spChg chg="add">
          <ac:chgData name="Sarah Gothard" userId="0e53f415fda5f162" providerId="LiveId" clId="{57660FB2-44C8-4215-9B0D-359ADB0D39ED}" dt="2020-11-16T15:48:32.236" v="52" actId="26606"/>
          <ac:spMkLst>
            <pc:docMk/>
            <pc:sldMk cId="29120466" sldId="272"/>
            <ac:spMk id="9" creationId="{32BC26D8-82FB-445E-AA49-62A77D7C1EE0}"/>
          </ac:spMkLst>
        </pc:spChg>
        <pc:spChg chg="add">
          <ac:chgData name="Sarah Gothard" userId="0e53f415fda5f162" providerId="LiveId" clId="{57660FB2-44C8-4215-9B0D-359ADB0D39ED}" dt="2020-11-16T15:48:32.236" v="52" actId="26606"/>
          <ac:spMkLst>
            <pc:docMk/>
            <pc:sldMk cId="29120466" sldId="272"/>
            <ac:spMk id="11" creationId="{CB44330D-EA18-4254-AA95-EB49948539B8}"/>
          </ac:spMkLst>
        </pc:spChg>
        <pc:picChg chg="add mod">
          <ac:chgData name="Sarah Gothard" userId="0e53f415fda5f162" providerId="LiveId" clId="{57660FB2-44C8-4215-9B0D-359ADB0D39ED}" dt="2020-11-16T15:48:32.236" v="52" actId="26606"/>
          <ac:picMkLst>
            <pc:docMk/>
            <pc:sldMk cId="29120466" sldId="272"/>
            <ac:picMk id="2" creationId="{42A5C598-B0D2-4106-9C0C-A50F882ED7DC}"/>
          </ac:picMkLst>
        </pc:picChg>
      </pc:sldChg>
      <pc:sldChg chg="addSp modSp add mod setBg">
        <pc:chgData name="Sarah Gothard" userId="0e53f415fda5f162" providerId="LiveId" clId="{57660FB2-44C8-4215-9B0D-359ADB0D39ED}" dt="2020-11-16T15:49:11.396" v="54" actId="26606"/>
        <pc:sldMkLst>
          <pc:docMk/>
          <pc:sldMk cId="1509582307" sldId="273"/>
        </pc:sldMkLst>
        <pc:spChg chg="mod ord">
          <ac:chgData name="Sarah Gothard" userId="0e53f415fda5f162" providerId="LiveId" clId="{57660FB2-44C8-4215-9B0D-359ADB0D39ED}" dt="2020-11-16T15:49:11.396" v="54" actId="26606"/>
          <ac:spMkLst>
            <pc:docMk/>
            <pc:sldMk cId="1509582307" sldId="273"/>
            <ac:spMk id="4" creationId="{A3CFBA8E-9E1B-4E86-ABDF-71A2F7C78A70}"/>
          </ac:spMkLst>
        </pc:spChg>
        <pc:spChg chg="add">
          <ac:chgData name="Sarah Gothard" userId="0e53f415fda5f162" providerId="LiveId" clId="{57660FB2-44C8-4215-9B0D-359ADB0D39ED}" dt="2020-11-16T15:49:11.396" v="54" actId="26606"/>
          <ac:spMkLst>
            <pc:docMk/>
            <pc:sldMk cId="1509582307" sldId="273"/>
            <ac:spMk id="9" creationId="{32BC26D8-82FB-445E-AA49-62A77D7C1EE0}"/>
          </ac:spMkLst>
        </pc:spChg>
        <pc:spChg chg="add">
          <ac:chgData name="Sarah Gothard" userId="0e53f415fda5f162" providerId="LiveId" clId="{57660FB2-44C8-4215-9B0D-359ADB0D39ED}" dt="2020-11-16T15:49:11.396" v="54" actId="26606"/>
          <ac:spMkLst>
            <pc:docMk/>
            <pc:sldMk cId="1509582307" sldId="273"/>
            <ac:spMk id="11" creationId="{CB44330D-EA18-4254-AA95-EB49948539B8}"/>
          </ac:spMkLst>
        </pc:spChg>
        <pc:picChg chg="add mod">
          <ac:chgData name="Sarah Gothard" userId="0e53f415fda5f162" providerId="LiveId" clId="{57660FB2-44C8-4215-9B0D-359ADB0D39ED}" dt="2020-11-16T15:49:11.396" v="54" actId="26606"/>
          <ac:picMkLst>
            <pc:docMk/>
            <pc:sldMk cId="1509582307" sldId="273"/>
            <ac:picMk id="2" creationId="{0968F901-0C79-44C0-BC65-FB5A9130A3D8}"/>
          </ac:picMkLst>
        </pc:picChg>
      </pc:sldChg>
      <pc:sldChg chg="addSp modSp add mod setBg">
        <pc:chgData name="Sarah Gothard" userId="0e53f415fda5f162" providerId="LiveId" clId="{57660FB2-44C8-4215-9B0D-359ADB0D39ED}" dt="2020-11-16T15:49:27.461" v="56" actId="26606"/>
        <pc:sldMkLst>
          <pc:docMk/>
          <pc:sldMk cId="64824763" sldId="274"/>
        </pc:sldMkLst>
        <pc:spChg chg="mod ord">
          <ac:chgData name="Sarah Gothard" userId="0e53f415fda5f162" providerId="LiveId" clId="{57660FB2-44C8-4215-9B0D-359ADB0D39ED}" dt="2020-11-16T15:49:27.461" v="56" actId="26606"/>
          <ac:spMkLst>
            <pc:docMk/>
            <pc:sldMk cId="64824763" sldId="274"/>
            <ac:spMk id="4" creationId="{A3CFBA8E-9E1B-4E86-ABDF-71A2F7C78A70}"/>
          </ac:spMkLst>
        </pc:spChg>
        <pc:spChg chg="add">
          <ac:chgData name="Sarah Gothard" userId="0e53f415fda5f162" providerId="LiveId" clId="{57660FB2-44C8-4215-9B0D-359ADB0D39ED}" dt="2020-11-16T15:49:27.461" v="56" actId="26606"/>
          <ac:spMkLst>
            <pc:docMk/>
            <pc:sldMk cId="64824763" sldId="274"/>
            <ac:spMk id="9" creationId="{32BC26D8-82FB-445E-AA49-62A77D7C1EE0}"/>
          </ac:spMkLst>
        </pc:spChg>
        <pc:spChg chg="add">
          <ac:chgData name="Sarah Gothard" userId="0e53f415fda5f162" providerId="LiveId" clId="{57660FB2-44C8-4215-9B0D-359ADB0D39ED}" dt="2020-11-16T15:49:27.461" v="56" actId="26606"/>
          <ac:spMkLst>
            <pc:docMk/>
            <pc:sldMk cId="64824763" sldId="274"/>
            <ac:spMk id="11" creationId="{CB44330D-EA18-4254-AA95-EB49948539B8}"/>
          </ac:spMkLst>
        </pc:spChg>
        <pc:picChg chg="add mod">
          <ac:chgData name="Sarah Gothard" userId="0e53f415fda5f162" providerId="LiveId" clId="{57660FB2-44C8-4215-9B0D-359ADB0D39ED}" dt="2020-11-16T15:49:27.461" v="56" actId="26606"/>
          <ac:picMkLst>
            <pc:docMk/>
            <pc:sldMk cId="64824763" sldId="274"/>
            <ac:picMk id="2" creationId="{63F12540-555A-49D1-97BB-9132B8719AEE}"/>
          </ac:picMkLst>
        </pc:picChg>
      </pc:sldChg>
      <pc:sldChg chg="addSp modSp add mod setBg">
        <pc:chgData name="Sarah Gothard" userId="0e53f415fda5f162" providerId="LiveId" clId="{57660FB2-44C8-4215-9B0D-359ADB0D39ED}" dt="2020-11-16T15:49:45.780" v="58" actId="26606"/>
        <pc:sldMkLst>
          <pc:docMk/>
          <pc:sldMk cId="3671077136" sldId="275"/>
        </pc:sldMkLst>
        <pc:spChg chg="mod ord">
          <ac:chgData name="Sarah Gothard" userId="0e53f415fda5f162" providerId="LiveId" clId="{57660FB2-44C8-4215-9B0D-359ADB0D39ED}" dt="2020-11-16T15:49:45.780" v="58" actId="26606"/>
          <ac:spMkLst>
            <pc:docMk/>
            <pc:sldMk cId="3671077136" sldId="275"/>
            <ac:spMk id="4" creationId="{A3CFBA8E-9E1B-4E86-ABDF-71A2F7C78A70}"/>
          </ac:spMkLst>
        </pc:spChg>
        <pc:spChg chg="add">
          <ac:chgData name="Sarah Gothard" userId="0e53f415fda5f162" providerId="LiveId" clId="{57660FB2-44C8-4215-9B0D-359ADB0D39ED}" dt="2020-11-16T15:49:45.780" v="58" actId="26606"/>
          <ac:spMkLst>
            <pc:docMk/>
            <pc:sldMk cId="3671077136" sldId="275"/>
            <ac:spMk id="9" creationId="{32BC26D8-82FB-445E-AA49-62A77D7C1EE0}"/>
          </ac:spMkLst>
        </pc:spChg>
        <pc:spChg chg="add">
          <ac:chgData name="Sarah Gothard" userId="0e53f415fda5f162" providerId="LiveId" clId="{57660FB2-44C8-4215-9B0D-359ADB0D39ED}" dt="2020-11-16T15:49:45.780" v="58" actId="26606"/>
          <ac:spMkLst>
            <pc:docMk/>
            <pc:sldMk cId="3671077136" sldId="275"/>
            <ac:spMk id="11" creationId="{CB44330D-EA18-4254-AA95-EB49948539B8}"/>
          </ac:spMkLst>
        </pc:spChg>
        <pc:picChg chg="add mod">
          <ac:chgData name="Sarah Gothard" userId="0e53f415fda5f162" providerId="LiveId" clId="{57660FB2-44C8-4215-9B0D-359ADB0D39ED}" dt="2020-11-16T15:49:45.780" v="58" actId="26606"/>
          <ac:picMkLst>
            <pc:docMk/>
            <pc:sldMk cId="3671077136" sldId="275"/>
            <ac:picMk id="2" creationId="{77D5D35E-B1CD-4A86-AD8B-5F4D6AC66435}"/>
          </ac:picMkLst>
        </pc:picChg>
      </pc:sldChg>
      <pc:sldChg chg="addSp delSp modSp add mod setBg">
        <pc:chgData name="Sarah Gothard" userId="0e53f415fda5f162" providerId="LiveId" clId="{57660FB2-44C8-4215-9B0D-359ADB0D39ED}" dt="2020-11-16T15:51:00.865" v="64" actId="26606"/>
        <pc:sldMkLst>
          <pc:docMk/>
          <pc:sldMk cId="542259759" sldId="276"/>
        </pc:sldMkLst>
        <pc:spChg chg="mod ord">
          <ac:chgData name="Sarah Gothard" userId="0e53f415fda5f162" providerId="LiveId" clId="{57660FB2-44C8-4215-9B0D-359ADB0D39ED}" dt="2020-11-16T15:51:00.865" v="64" actId="26606"/>
          <ac:spMkLst>
            <pc:docMk/>
            <pc:sldMk cId="542259759" sldId="276"/>
            <ac:spMk id="4" creationId="{A3CFBA8E-9E1B-4E86-ABDF-71A2F7C78A70}"/>
          </ac:spMkLst>
        </pc:spChg>
        <pc:spChg chg="add">
          <ac:chgData name="Sarah Gothard" userId="0e53f415fda5f162" providerId="LiveId" clId="{57660FB2-44C8-4215-9B0D-359ADB0D39ED}" dt="2020-11-16T15:51:00.865" v="64" actId="26606"/>
          <ac:spMkLst>
            <pc:docMk/>
            <pc:sldMk cId="542259759" sldId="276"/>
            <ac:spMk id="10" creationId="{32BC26D8-82FB-445E-AA49-62A77D7C1EE0}"/>
          </ac:spMkLst>
        </pc:spChg>
        <pc:spChg chg="add">
          <ac:chgData name="Sarah Gothard" userId="0e53f415fda5f162" providerId="LiveId" clId="{57660FB2-44C8-4215-9B0D-359ADB0D39ED}" dt="2020-11-16T15:51:00.865" v="64" actId="26606"/>
          <ac:spMkLst>
            <pc:docMk/>
            <pc:sldMk cId="542259759" sldId="276"/>
            <ac:spMk id="12" creationId="{CB44330D-EA18-4254-AA95-EB49948539B8}"/>
          </ac:spMkLst>
        </pc:spChg>
        <pc:picChg chg="add del">
          <ac:chgData name="Sarah Gothard" userId="0e53f415fda5f162" providerId="LiveId" clId="{57660FB2-44C8-4215-9B0D-359ADB0D39ED}" dt="2020-11-16T15:50:32.496" v="60" actId="478"/>
          <ac:picMkLst>
            <pc:docMk/>
            <pc:sldMk cId="542259759" sldId="276"/>
            <ac:picMk id="2" creationId="{E51084BA-A841-400C-84D6-C5B71705E8AF}"/>
          </ac:picMkLst>
        </pc:picChg>
        <pc:picChg chg="add del">
          <ac:chgData name="Sarah Gothard" userId="0e53f415fda5f162" providerId="LiveId" clId="{57660FB2-44C8-4215-9B0D-359ADB0D39ED}" dt="2020-11-16T15:50:58.723" v="62" actId="478"/>
          <ac:picMkLst>
            <pc:docMk/>
            <pc:sldMk cId="542259759" sldId="276"/>
            <ac:picMk id="3" creationId="{64753635-1A30-4E32-AE9E-B8E6264B22BF}"/>
          </ac:picMkLst>
        </pc:picChg>
        <pc:picChg chg="add mod">
          <ac:chgData name="Sarah Gothard" userId="0e53f415fda5f162" providerId="LiveId" clId="{57660FB2-44C8-4215-9B0D-359ADB0D39ED}" dt="2020-11-16T15:51:00.865" v="64" actId="26606"/>
          <ac:picMkLst>
            <pc:docMk/>
            <pc:sldMk cId="542259759" sldId="276"/>
            <ac:picMk id="5" creationId="{DD703568-CAA2-4392-AC49-8916E86E3E8D}"/>
          </ac:picMkLst>
        </pc:picChg>
      </pc:sldChg>
      <pc:sldChg chg="addSp modSp add mod setBg">
        <pc:chgData name="Sarah Gothard" userId="0e53f415fda5f162" providerId="LiveId" clId="{57660FB2-44C8-4215-9B0D-359ADB0D39ED}" dt="2020-11-16T15:51:19.428" v="66" actId="26606"/>
        <pc:sldMkLst>
          <pc:docMk/>
          <pc:sldMk cId="1545138339" sldId="277"/>
        </pc:sldMkLst>
        <pc:spChg chg="mod ord">
          <ac:chgData name="Sarah Gothard" userId="0e53f415fda5f162" providerId="LiveId" clId="{57660FB2-44C8-4215-9B0D-359ADB0D39ED}" dt="2020-11-16T15:51:19.428" v="66" actId="26606"/>
          <ac:spMkLst>
            <pc:docMk/>
            <pc:sldMk cId="1545138339" sldId="277"/>
            <ac:spMk id="4" creationId="{A3CFBA8E-9E1B-4E86-ABDF-71A2F7C78A70}"/>
          </ac:spMkLst>
        </pc:spChg>
        <pc:spChg chg="add">
          <ac:chgData name="Sarah Gothard" userId="0e53f415fda5f162" providerId="LiveId" clId="{57660FB2-44C8-4215-9B0D-359ADB0D39ED}" dt="2020-11-16T15:51:19.428" v="66" actId="26606"/>
          <ac:spMkLst>
            <pc:docMk/>
            <pc:sldMk cId="1545138339" sldId="277"/>
            <ac:spMk id="9" creationId="{32BC26D8-82FB-445E-AA49-62A77D7C1EE0}"/>
          </ac:spMkLst>
        </pc:spChg>
        <pc:spChg chg="add">
          <ac:chgData name="Sarah Gothard" userId="0e53f415fda5f162" providerId="LiveId" clId="{57660FB2-44C8-4215-9B0D-359ADB0D39ED}" dt="2020-11-16T15:51:19.428" v="66" actId="26606"/>
          <ac:spMkLst>
            <pc:docMk/>
            <pc:sldMk cId="1545138339" sldId="277"/>
            <ac:spMk id="11" creationId="{CB44330D-EA18-4254-AA95-EB49948539B8}"/>
          </ac:spMkLst>
        </pc:spChg>
        <pc:picChg chg="add mod">
          <ac:chgData name="Sarah Gothard" userId="0e53f415fda5f162" providerId="LiveId" clId="{57660FB2-44C8-4215-9B0D-359ADB0D39ED}" dt="2020-11-16T15:51:19.428" v="66" actId="26606"/>
          <ac:picMkLst>
            <pc:docMk/>
            <pc:sldMk cId="1545138339" sldId="277"/>
            <ac:picMk id="2" creationId="{2DC1AE44-F15E-4899-A037-38E338B8CDB7}"/>
          </ac:picMkLst>
        </pc:picChg>
      </pc:sldChg>
      <pc:sldChg chg="addSp delSp modSp add mod setBg">
        <pc:chgData name="Sarah Gothard" userId="0e53f415fda5f162" providerId="LiveId" clId="{57660FB2-44C8-4215-9B0D-359ADB0D39ED}" dt="2020-11-16T15:52:28.435" v="76" actId="26606"/>
        <pc:sldMkLst>
          <pc:docMk/>
          <pc:sldMk cId="2466705767" sldId="278"/>
        </pc:sldMkLst>
        <pc:spChg chg="mod ord">
          <ac:chgData name="Sarah Gothard" userId="0e53f415fda5f162" providerId="LiveId" clId="{57660FB2-44C8-4215-9B0D-359ADB0D39ED}" dt="2020-11-16T15:52:28.435" v="76" actId="26606"/>
          <ac:spMkLst>
            <pc:docMk/>
            <pc:sldMk cId="2466705767" sldId="278"/>
            <ac:spMk id="4" creationId="{A3CFBA8E-9E1B-4E86-ABDF-71A2F7C78A70}"/>
          </ac:spMkLst>
        </pc:spChg>
        <pc:spChg chg="add">
          <ac:chgData name="Sarah Gothard" userId="0e53f415fda5f162" providerId="LiveId" clId="{57660FB2-44C8-4215-9B0D-359ADB0D39ED}" dt="2020-11-16T15:52:28.435" v="76" actId="26606"/>
          <ac:spMkLst>
            <pc:docMk/>
            <pc:sldMk cId="2466705767" sldId="278"/>
            <ac:spMk id="9" creationId="{32BC26D8-82FB-445E-AA49-62A77D7C1EE0}"/>
          </ac:spMkLst>
        </pc:spChg>
        <pc:spChg chg="add">
          <ac:chgData name="Sarah Gothard" userId="0e53f415fda5f162" providerId="LiveId" clId="{57660FB2-44C8-4215-9B0D-359ADB0D39ED}" dt="2020-11-16T15:52:28.435" v="76" actId="26606"/>
          <ac:spMkLst>
            <pc:docMk/>
            <pc:sldMk cId="2466705767" sldId="278"/>
            <ac:spMk id="11" creationId="{CB44330D-EA18-4254-AA95-EB49948539B8}"/>
          </ac:spMkLst>
        </pc:spChg>
        <pc:picChg chg="add del">
          <ac:chgData name="Sarah Gothard" userId="0e53f415fda5f162" providerId="LiveId" clId="{57660FB2-44C8-4215-9B0D-359ADB0D39ED}" dt="2020-11-16T15:52:26.679" v="74" actId="478"/>
          <ac:picMkLst>
            <pc:docMk/>
            <pc:sldMk cId="2466705767" sldId="278"/>
            <ac:picMk id="2" creationId="{59D8BF91-B51E-4F2B-BD18-7A974E83A20D}"/>
          </ac:picMkLst>
        </pc:picChg>
        <pc:picChg chg="add mod">
          <ac:chgData name="Sarah Gothard" userId="0e53f415fda5f162" providerId="LiveId" clId="{57660FB2-44C8-4215-9B0D-359ADB0D39ED}" dt="2020-11-16T15:52:28.435" v="76" actId="26606"/>
          <ac:picMkLst>
            <pc:docMk/>
            <pc:sldMk cId="2466705767" sldId="278"/>
            <ac:picMk id="3" creationId="{F92109A8-2462-405F-83FD-6315D43D30E6}"/>
          </ac:picMkLst>
        </pc:picChg>
      </pc:sldChg>
      <pc:sldChg chg="addSp modSp add mod setBg">
        <pc:chgData name="Sarah Gothard" userId="0e53f415fda5f162" providerId="LiveId" clId="{57660FB2-44C8-4215-9B0D-359ADB0D39ED}" dt="2020-11-16T15:53:07.184" v="80" actId="1035"/>
        <pc:sldMkLst>
          <pc:docMk/>
          <pc:sldMk cId="1859333443" sldId="279"/>
        </pc:sldMkLst>
        <pc:spChg chg="mod ord">
          <ac:chgData name="Sarah Gothard" userId="0e53f415fda5f162" providerId="LiveId" clId="{57660FB2-44C8-4215-9B0D-359ADB0D39ED}" dt="2020-11-16T15:52:48.191" v="78" actId="26606"/>
          <ac:spMkLst>
            <pc:docMk/>
            <pc:sldMk cId="1859333443" sldId="279"/>
            <ac:spMk id="4" creationId="{A3CFBA8E-9E1B-4E86-ABDF-71A2F7C78A70}"/>
          </ac:spMkLst>
        </pc:spChg>
        <pc:spChg chg="add">
          <ac:chgData name="Sarah Gothard" userId="0e53f415fda5f162" providerId="LiveId" clId="{57660FB2-44C8-4215-9B0D-359ADB0D39ED}" dt="2020-11-16T15:52:48.191" v="78" actId="26606"/>
          <ac:spMkLst>
            <pc:docMk/>
            <pc:sldMk cId="1859333443" sldId="279"/>
            <ac:spMk id="9" creationId="{32BC26D8-82FB-445E-AA49-62A77D7C1EE0}"/>
          </ac:spMkLst>
        </pc:spChg>
        <pc:spChg chg="add">
          <ac:chgData name="Sarah Gothard" userId="0e53f415fda5f162" providerId="LiveId" clId="{57660FB2-44C8-4215-9B0D-359ADB0D39ED}" dt="2020-11-16T15:52:48.191" v="78" actId="26606"/>
          <ac:spMkLst>
            <pc:docMk/>
            <pc:sldMk cId="1859333443" sldId="279"/>
            <ac:spMk id="11" creationId="{CB44330D-EA18-4254-AA95-EB49948539B8}"/>
          </ac:spMkLst>
        </pc:spChg>
        <pc:picChg chg="add mod">
          <ac:chgData name="Sarah Gothard" userId="0e53f415fda5f162" providerId="LiveId" clId="{57660FB2-44C8-4215-9B0D-359ADB0D39ED}" dt="2020-11-16T15:53:07.184" v="80" actId="1035"/>
          <ac:picMkLst>
            <pc:docMk/>
            <pc:sldMk cId="1859333443" sldId="279"/>
            <ac:picMk id="2" creationId="{A2C120F8-2B2F-4F45-8D95-5A1756560C87}"/>
          </ac:picMkLst>
        </pc:picChg>
      </pc:sldChg>
      <pc:sldChg chg="addSp modSp add mod setBg">
        <pc:chgData name="Sarah Gothard" userId="0e53f415fda5f162" providerId="LiveId" clId="{57660FB2-44C8-4215-9B0D-359ADB0D39ED}" dt="2020-11-16T15:53:10.595" v="82" actId="26606"/>
        <pc:sldMkLst>
          <pc:docMk/>
          <pc:sldMk cId="3883325193" sldId="280"/>
        </pc:sldMkLst>
        <pc:spChg chg="mod ord">
          <ac:chgData name="Sarah Gothard" userId="0e53f415fda5f162" providerId="LiveId" clId="{57660FB2-44C8-4215-9B0D-359ADB0D39ED}" dt="2020-11-16T15:53:10.595" v="82" actId="26606"/>
          <ac:spMkLst>
            <pc:docMk/>
            <pc:sldMk cId="3883325193" sldId="280"/>
            <ac:spMk id="4" creationId="{A3CFBA8E-9E1B-4E86-ABDF-71A2F7C78A70}"/>
          </ac:spMkLst>
        </pc:spChg>
        <pc:spChg chg="add">
          <ac:chgData name="Sarah Gothard" userId="0e53f415fda5f162" providerId="LiveId" clId="{57660FB2-44C8-4215-9B0D-359ADB0D39ED}" dt="2020-11-16T15:53:10.595" v="82" actId="26606"/>
          <ac:spMkLst>
            <pc:docMk/>
            <pc:sldMk cId="3883325193" sldId="280"/>
            <ac:spMk id="9" creationId="{32BC26D8-82FB-445E-AA49-62A77D7C1EE0}"/>
          </ac:spMkLst>
        </pc:spChg>
        <pc:spChg chg="add">
          <ac:chgData name="Sarah Gothard" userId="0e53f415fda5f162" providerId="LiveId" clId="{57660FB2-44C8-4215-9B0D-359ADB0D39ED}" dt="2020-11-16T15:53:10.595" v="82" actId="26606"/>
          <ac:spMkLst>
            <pc:docMk/>
            <pc:sldMk cId="3883325193" sldId="280"/>
            <ac:spMk id="11" creationId="{CB44330D-EA18-4254-AA95-EB49948539B8}"/>
          </ac:spMkLst>
        </pc:spChg>
        <pc:picChg chg="add mod">
          <ac:chgData name="Sarah Gothard" userId="0e53f415fda5f162" providerId="LiveId" clId="{57660FB2-44C8-4215-9B0D-359ADB0D39ED}" dt="2020-11-16T15:53:10.595" v="82" actId="26606"/>
          <ac:picMkLst>
            <pc:docMk/>
            <pc:sldMk cId="3883325193" sldId="280"/>
            <ac:picMk id="2" creationId="{81AE1F95-056F-4BD4-ADDE-913F14F0EA6F}"/>
          </ac:picMkLst>
        </pc:picChg>
      </pc:sldChg>
      <pc:sldChg chg="addSp modSp add mod setBg">
        <pc:chgData name="Sarah Gothard" userId="0e53f415fda5f162" providerId="LiveId" clId="{57660FB2-44C8-4215-9B0D-359ADB0D39ED}" dt="2020-11-16T15:53:32.228" v="84" actId="26606"/>
        <pc:sldMkLst>
          <pc:docMk/>
          <pc:sldMk cId="483453356" sldId="281"/>
        </pc:sldMkLst>
        <pc:spChg chg="mod ord">
          <ac:chgData name="Sarah Gothard" userId="0e53f415fda5f162" providerId="LiveId" clId="{57660FB2-44C8-4215-9B0D-359ADB0D39ED}" dt="2020-11-16T15:53:32.228" v="84" actId="26606"/>
          <ac:spMkLst>
            <pc:docMk/>
            <pc:sldMk cId="483453356" sldId="281"/>
            <ac:spMk id="4" creationId="{A3CFBA8E-9E1B-4E86-ABDF-71A2F7C78A70}"/>
          </ac:spMkLst>
        </pc:spChg>
        <pc:spChg chg="add">
          <ac:chgData name="Sarah Gothard" userId="0e53f415fda5f162" providerId="LiveId" clId="{57660FB2-44C8-4215-9B0D-359ADB0D39ED}" dt="2020-11-16T15:53:32.228" v="84" actId="26606"/>
          <ac:spMkLst>
            <pc:docMk/>
            <pc:sldMk cId="483453356" sldId="281"/>
            <ac:spMk id="9" creationId="{32BC26D8-82FB-445E-AA49-62A77D7C1EE0}"/>
          </ac:spMkLst>
        </pc:spChg>
        <pc:spChg chg="add">
          <ac:chgData name="Sarah Gothard" userId="0e53f415fda5f162" providerId="LiveId" clId="{57660FB2-44C8-4215-9B0D-359ADB0D39ED}" dt="2020-11-16T15:53:32.228" v="84" actId="26606"/>
          <ac:spMkLst>
            <pc:docMk/>
            <pc:sldMk cId="483453356" sldId="281"/>
            <ac:spMk id="11" creationId="{CB44330D-EA18-4254-AA95-EB49948539B8}"/>
          </ac:spMkLst>
        </pc:spChg>
        <pc:picChg chg="add mod">
          <ac:chgData name="Sarah Gothard" userId="0e53f415fda5f162" providerId="LiveId" clId="{57660FB2-44C8-4215-9B0D-359ADB0D39ED}" dt="2020-11-16T15:53:32.228" v="84" actId="26606"/>
          <ac:picMkLst>
            <pc:docMk/>
            <pc:sldMk cId="483453356" sldId="281"/>
            <ac:picMk id="2" creationId="{390A56BF-270C-40B0-9544-2BD5F8694B26}"/>
          </ac:picMkLst>
        </pc:picChg>
      </pc:sldChg>
      <pc:sldChg chg="addSp delSp modSp add mod setBg">
        <pc:chgData name="Sarah Gothard" userId="0e53f415fda5f162" providerId="LiveId" clId="{57660FB2-44C8-4215-9B0D-359ADB0D39ED}" dt="2020-11-16T15:53:46.637" v="86" actId="26606"/>
        <pc:sldMkLst>
          <pc:docMk/>
          <pc:sldMk cId="2492514801" sldId="282"/>
        </pc:sldMkLst>
        <pc:spChg chg="mod ord">
          <ac:chgData name="Sarah Gothard" userId="0e53f415fda5f162" providerId="LiveId" clId="{57660FB2-44C8-4215-9B0D-359ADB0D39ED}" dt="2020-11-16T15:53:46.637" v="86" actId="26606"/>
          <ac:spMkLst>
            <pc:docMk/>
            <pc:sldMk cId="2492514801" sldId="282"/>
            <ac:spMk id="4" creationId="{A3CFBA8E-9E1B-4E86-ABDF-71A2F7C78A70}"/>
          </ac:spMkLst>
        </pc:spChg>
        <pc:spChg chg="add">
          <ac:chgData name="Sarah Gothard" userId="0e53f415fda5f162" providerId="LiveId" clId="{57660FB2-44C8-4215-9B0D-359ADB0D39ED}" dt="2020-11-16T15:53:46.637" v="86" actId="26606"/>
          <ac:spMkLst>
            <pc:docMk/>
            <pc:sldMk cId="2492514801" sldId="282"/>
            <ac:spMk id="9" creationId="{32BC26D8-82FB-445E-AA49-62A77D7C1EE0}"/>
          </ac:spMkLst>
        </pc:spChg>
        <pc:spChg chg="add">
          <ac:chgData name="Sarah Gothard" userId="0e53f415fda5f162" providerId="LiveId" clId="{57660FB2-44C8-4215-9B0D-359ADB0D39ED}" dt="2020-11-16T15:53:46.637" v="86" actId="26606"/>
          <ac:spMkLst>
            <pc:docMk/>
            <pc:sldMk cId="2492514801" sldId="282"/>
            <ac:spMk id="11" creationId="{CB44330D-EA18-4254-AA95-EB49948539B8}"/>
          </ac:spMkLst>
        </pc:spChg>
        <pc:picChg chg="add del">
          <ac:chgData name="Sarah Gothard" userId="0e53f415fda5f162" providerId="LiveId" clId="{57660FB2-44C8-4215-9B0D-359ADB0D39ED}" dt="2020-11-16T15:52:09.257" v="72"/>
          <ac:picMkLst>
            <pc:docMk/>
            <pc:sldMk cId="2492514801" sldId="282"/>
            <ac:picMk id="2" creationId="{848A2FAB-1F22-4C0C-9ED3-3704C1675D2A}"/>
          </ac:picMkLst>
        </pc:picChg>
        <pc:picChg chg="add mod">
          <ac:chgData name="Sarah Gothard" userId="0e53f415fda5f162" providerId="LiveId" clId="{57660FB2-44C8-4215-9B0D-359ADB0D39ED}" dt="2020-11-16T15:53:46.637" v="86" actId="26606"/>
          <ac:picMkLst>
            <pc:docMk/>
            <pc:sldMk cId="2492514801" sldId="282"/>
            <ac:picMk id="3" creationId="{656866C9-3021-47CC-8778-C064BF876DB9}"/>
          </ac:picMkLst>
        </pc:picChg>
      </pc:sldChg>
      <pc:sldChg chg="addSp modSp add mod setBg">
        <pc:chgData name="Sarah Gothard" userId="0e53f415fda5f162" providerId="LiveId" clId="{57660FB2-44C8-4215-9B0D-359ADB0D39ED}" dt="2020-11-16T15:56:01.598" v="98" actId="26606"/>
        <pc:sldMkLst>
          <pc:docMk/>
          <pc:sldMk cId="2841716509" sldId="283"/>
        </pc:sldMkLst>
        <pc:spChg chg="mod ord">
          <ac:chgData name="Sarah Gothard" userId="0e53f415fda5f162" providerId="LiveId" clId="{57660FB2-44C8-4215-9B0D-359ADB0D39ED}" dt="2020-11-16T15:56:01.598" v="98" actId="26606"/>
          <ac:spMkLst>
            <pc:docMk/>
            <pc:sldMk cId="2841716509" sldId="283"/>
            <ac:spMk id="4" creationId="{A3CFBA8E-9E1B-4E86-ABDF-71A2F7C78A70}"/>
          </ac:spMkLst>
        </pc:spChg>
        <pc:spChg chg="add">
          <ac:chgData name="Sarah Gothard" userId="0e53f415fda5f162" providerId="LiveId" clId="{57660FB2-44C8-4215-9B0D-359ADB0D39ED}" dt="2020-11-16T15:56:01.598" v="98" actId="26606"/>
          <ac:spMkLst>
            <pc:docMk/>
            <pc:sldMk cId="2841716509" sldId="283"/>
            <ac:spMk id="9" creationId="{32BC26D8-82FB-445E-AA49-62A77D7C1EE0}"/>
          </ac:spMkLst>
        </pc:spChg>
        <pc:spChg chg="add">
          <ac:chgData name="Sarah Gothard" userId="0e53f415fda5f162" providerId="LiveId" clId="{57660FB2-44C8-4215-9B0D-359ADB0D39ED}" dt="2020-11-16T15:56:01.598" v="98" actId="26606"/>
          <ac:spMkLst>
            <pc:docMk/>
            <pc:sldMk cId="2841716509" sldId="283"/>
            <ac:spMk id="11" creationId="{CB44330D-EA18-4254-AA95-EB49948539B8}"/>
          </ac:spMkLst>
        </pc:spChg>
        <pc:picChg chg="add mod">
          <ac:chgData name="Sarah Gothard" userId="0e53f415fda5f162" providerId="LiveId" clId="{57660FB2-44C8-4215-9B0D-359ADB0D39ED}" dt="2020-11-16T15:56:01.598" v="98" actId="26606"/>
          <ac:picMkLst>
            <pc:docMk/>
            <pc:sldMk cId="2841716509" sldId="283"/>
            <ac:picMk id="2" creationId="{0E4AB572-15C4-4350-9732-2D7450EF1A4D}"/>
          </ac:picMkLst>
        </pc:picChg>
      </pc:sldChg>
      <pc:sldChg chg="add del">
        <pc:chgData name="Sarah Gothard" userId="0e53f415fda5f162" providerId="LiveId" clId="{57660FB2-44C8-4215-9B0D-359ADB0D39ED}" dt="2020-11-16T15:56:06.283" v="99" actId="47"/>
        <pc:sldMkLst>
          <pc:docMk/>
          <pc:sldMk cId="1005216815" sldId="284"/>
        </pc:sldMkLst>
      </pc:sldChg>
      <pc:sldChg chg="add del">
        <pc:chgData name="Sarah Gothard" userId="0e53f415fda5f162" providerId="LiveId" clId="{57660FB2-44C8-4215-9B0D-359ADB0D39ED}" dt="2020-11-16T15:56:06.283" v="99" actId="47"/>
        <pc:sldMkLst>
          <pc:docMk/>
          <pc:sldMk cId="1254672576" sldId="285"/>
        </pc:sldMkLst>
      </pc:sldChg>
      <pc:sldChg chg="add del">
        <pc:chgData name="Sarah Gothard" userId="0e53f415fda5f162" providerId="LiveId" clId="{57660FB2-44C8-4215-9B0D-359ADB0D39ED}" dt="2020-11-16T15:56:06.283" v="99" actId="47"/>
        <pc:sldMkLst>
          <pc:docMk/>
          <pc:sldMk cId="1268696568" sldId="286"/>
        </pc:sldMkLst>
      </pc:sldChg>
      <pc:sldChg chg="add del">
        <pc:chgData name="Sarah Gothard" userId="0e53f415fda5f162" providerId="LiveId" clId="{57660FB2-44C8-4215-9B0D-359ADB0D39ED}" dt="2020-11-16T15:56:06.283" v="99" actId="47"/>
        <pc:sldMkLst>
          <pc:docMk/>
          <pc:sldMk cId="3460255826" sldId="287"/>
        </pc:sldMkLst>
      </pc:sldChg>
      <pc:sldChg chg="add del">
        <pc:chgData name="Sarah Gothard" userId="0e53f415fda5f162" providerId="LiveId" clId="{57660FB2-44C8-4215-9B0D-359ADB0D39ED}" dt="2020-11-16T15:56:06.283" v="99" actId="47"/>
        <pc:sldMkLst>
          <pc:docMk/>
          <pc:sldMk cId="3142726238"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2D756-8C81-46E8-8F43-F6F4C2E3D926}"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B9D37-48EF-4A72-B885-412ED7375E28}" type="slidenum">
              <a:rPr lang="en-US" smtClean="0"/>
              <a:t>‹#›</a:t>
            </a:fld>
            <a:endParaRPr lang="en-US"/>
          </a:p>
        </p:txBody>
      </p:sp>
    </p:spTree>
    <p:extLst>
      <p:ext uri="{BB962C8B-B14F-4D97-AF65-F5344CB8AC3E}">
        <p14:creationId xmlns:p14="http://schemas.microsoft.com/office/powerpoint/2010/main" val="219599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0EBB9D37-48EF-4A72-B885-412ED7375E28}" type="slidenum">
              <a:rPr lang="en-US" smtClean="0"/>
              <a:t>1</a:t>
            </a:fld>
            <a:endParaRPr lang="en-US"/>
          </a:p>
        </p:txBody>
      </p:sp>
    </p:spTree>
    <p:extLst>
      <p:ext uri="{BB962C8B-B14F-4D97-AF65-F5344CB8AC3E}">
        <p14:creationId xmlns:p14="http://schemas.microsoft.com/office/powerpoint/2010/main" val="427811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F93A-CE5B-4375-ADE5-3704FA562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6B8AE-E4BC-432D-B149-0BFDF7570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9C7ECD-B2EA-4C93-AE7B-5BE334E5FAB8}"/>
              </a:ext>
            </a:extLst>
          </p:cNvPr>
          <p:cNvSpPr>
            <a:spLocks noGrp="1"/>
          </p:cNvSpPr>
          <p:nvPr>
            <p:ph type="dt" sz="half" idx="10"/>
          </p:nvPr>
        </p:nvSpPr>
        <p:spPr/>
        <p:txBody>
          <a:bodyPr/>
          <a:lstStyle/>
          <a:p>
            <a:fld id="{D5EBE166-0AF2-44BF-B112-88DC4EEB2622}" type="datetime1">
              <a:rPr lang="en-US" smtClean="0"/>
              <a:t>7/13/2024</a:t>
            </a:fld>
            <a:endParaRPr lang="en-US"/>
          </a:p>
        </p:txBody>
      </p:sp>
      <p:sp>
        <p:nvSpPr>
          <p:cNvPr id="5" name="Footer Placeholder 4">
            <a:extLst>
              <a:ext uri="{FF2B5EF4-FFF2-40B4-BE49-F238E27FC236}">
                <a16:creationId xmlns:a16="http://schemas.microsoft.com/office/drawing/2014/main" id="{0E4E8D86-6711-4C21-A3E9-F68098720C1F}"/>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53D869DB-FB4C-4EA9-9A75-EDA381122825}"/>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89116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6159-5DC3-47A4-96C1-0E91A3CCDA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6B74D-65D1-48C0-9E90-B50B1DF54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A4DA8-4EBE-495B-B4E8-302853282A82}"/>
              </a:ext>
            </a:extLst>
          </p:cNvPr>
          <p:cNvSpPr>
            <a:spLocks noGrp="1"/>
          </p:cNvSpPr>
          <p:nvPr>
            <p:ph type="dt" sz="half" idx="10"/>
          </p:nvPr>
        </p:nvSpPr>
        <p:spPr/>
        <p:txBody>
          <a:bodyPr/>
          <a:lstStyle/>
          <a:p>
            <a:fld id="{63BA70BC-53CA-43B8-B11B-DA2BB58E184E}" type="datetime1">
              <a:rPr lang="en-US" smtClean="0"/>
              <a:t>7/13/2024</a:t>
            </a:fld>
            <a:endParaRPr lang="en-US"/>
          </a:p>
        </p:txBody>
      </p:sp>
      <p:sp>
        <p:nvSpPr>
          <p:cNvPr id="5" name="Footer Placeholder 4">
            <a:extLst>
              <a:ext uri="{FF2B5EF4-FFF2-40B4-BE49-F238E27FC236}">
                <a16:creationId xmlns:a16="http://schemas.microsoft.com/office/drawing/2014/main" id="{41305C44-4543-47C5-8B98-CB34B1188FB6}"/>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4A04648-E614-42B6-B8B6-747F23FF77FD}"/>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7778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F1103-9D92-4615-9673-2B7C9ACA89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BE2AE-CD86-4F9E-8CF6-B8FA54F79B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B4052-BA3B-4AE2-8974-1C76C3E71256}"/>
              </a:ext>
            </a:extLst>
          </p:cNvPr>
          <p:cNvSpPr>
            <a:spLocks noGrp="1"/>
          </p:cNvSpPr>
          <p:nvPr>
            <p:ph type="dt" sz="half" idx="10"/>
          </p:nvPr>
        </p:nvSpPr>
        <p:spPr/>
        <p:txBody>
          <a:bodyPr/>
          <a:lstStyle/>
          <a:p>
            <a:fld id="{7B08A63F-D201-47CF-A309-F49F9BA63C5C}" type="datetime1">
              <a:rPr lang="en-US" smtClean="0"/>
              <a:t>7/13/2024</a:t>
            </a:fld>
            <a:endParaRPr lang="en-US"/>
          </a:p>
        </p:txBody>
      </p:sp>
      <p:sp>
        <p:nvSpPr>
          <p:cNvPr id="5" name="Footer Placeholder 4">
            <a:extLst>
              <a:ext uri="{FF2B5EF4-FFF2-40B4-BE49-F238E27FC236}">
                <a16:creationId xmlns:a16="http://schemas.microsoft.com/office/drawing/2014/main" id="{0FAA5326-9250-4CB2-8B0F-6A290FAAAAF2}"/>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FE6F6FC3-4A1D-4B67-8EE6-E7D0057AC8B2}"/>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84388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0243-93EC-4F6A-A32B-F7CCF6622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F2AE7-598B-4125-932C-10049DB5C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D2704-E7AA-4D8D-89D8-F769349BDF1F}"/>
              </a:ext>
            </a:extLst>
          </p:cNvPr>
          <p:cNvSpPr>
            <a:spLocks noGrp="1"/>
          </p:cNvSpPr>
          <p:nvPr>
            <p:ph type="dt" sz="half" idx="10"/>
          </p:nvPr>
        </p:nvSpPr>
        <p:spPr/>
        <p:txBody>
          <a:bodyPr/>
          <a:lstStyle/>
          <a:p>
            <a:fld id="{A8D567B6-4331-4327-9EE8-22107B38C81D}" type="datetime1">
              <a:rPr lang="en-US" smtClean="0"/>
              <a:t>7/13/2024</a:t>
            </a:fld>
            <a:endParaRPr lang="en-US"/>
          </a:p>
        </p:txBody>
      </p:sp>
      <p:sp>
        <p:nvSpPr>
          <p:cNvPr id="5" name="Footer Placeholder 4">
            <a:extLst>
              <a:ext uri="{FF2B5EF4-FFF2-40B4-BE49-F238E27FC236}">
                <a16:creationId xmlns:a16="http://schemas.microsoft.com/office/drawing/2014/main" id="{F0D523AC-5E8F-4FEB-9A88-116C2273BA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639519F-2D33-4A93-9D08-1381837C288F}"/>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63872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4956-F6B8-4067-B14C-35F1ECC2A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0FFC8-D7BA-437A-AA69-EC7A3EF6C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DF75E-9116-4039-86FF-001434D720F6}"/>
              </a:ext>
            </a:extLst>
          </p:cNvPr>
          <p:cNvSpPr>
            <a:spLocks noGrp="1"/>
          </p:cNvSpPr>
          <p:nvPr>
            <p:ph type="dt" sz="half" idx="10"/>
          </p:nvPr>
        </p:nvSpPr>
        <p:spPr/>
        <p:txBody>
          <a:bodyPr/>
          <a:lstStyle/>
          <a:p>
            <a:fld id="{3D261A09-77BF-4DEF-A7F9-B34052904125}" type="datetime1">
              <a:rPr lang="en-US" smtClean="0"/>
              <a:t>7/13/2024</a:t>
            </a:fld>
            <a:endParaRPr lang="en-US"/>
          </a:p>
        </p:txBody>
      </p:sp>
      <p:sp>
        <p:nvSpPr>
          <p:cNvPr id="5" name="Footer Placeholder 4">
            <a:extLst>
              <a:ext uri="{FF2B5EF4-FFF2-40B4-BE49-F238E27FC236}">
                <a16:creationId xmlns:a16="http://schemas.microsoft.com/office/drawing/2014/main" id="{0C1B4880-C2FA-4A93-BE7F-18DF15359257}"/>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461AC65-B5A3-4792-89C6-A2F95E5EF0E2}"/>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6927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8E14-C425-417A-A3BD-F0C1F1E3D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5E3D5-6CC1-45D6-94EF-B3C260F9D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64769-D4FB-4863-84D8-4EE0348FA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0A142-BE24-4D5C-BA05-B85A14A2622E}"/>
              </a:ext>
            </a:extLst>
          </p:cNvPr>
          <p:cNvSpPr>
            <a:spLocks noGrp="1"/>
          </p:cNvSpPr>
          <p:nvPr>
            <p:ph type="dt" sz="half" idx="10"/>
          </p:nvPr>
        </p:nvSpPr>
        <p:spPr/>
        <p:txBody>
          <a:bodyPr/>
          <a:lstStyle/>
          <a:p>
            <a:fld id="{75441759-BFDC-40B3-A54E-062179CC1F7E}" type="datetime1">
              <a:rPr lang="en-US" smtClean="0"/>
              <a:t>7/13/2024</a:t>
            </a:fld>
            <a:endParaRPr lang="en-US"/>
          </a:p>
        </p:txBody>
      </p:sp>
      <p:sp>
        <p:nvSpPr>
          <p:cNvPr id="6" name="Footer Placeholder 5">
            <a:extLst>
              <a:ext uri="{FF2B5EF4-FFF2-40B4-BE49-F238E27FC236}">
                <a16:creationId xmlns:a16="http://schemas.microsoft.com/office/drawing/2014/main" id="{B595FF3B-8EFA-4D4C-A5EB-47287A88ADC2}"/>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C21B3D-7436-454A-A383-96839C095204}"/>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86461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CFDE-8D05-4790-8ECC-8481641107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86895-8A7D-4193-8EC6-550C7A07F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014AE-F078-495C-804C-14D553B70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B82F18-07BB-4FBD-8247-AE8305073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C1388-44B0-49F6-9F47-C9F173F31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FBC3B-00B9-4A1E-8B68-611D83BFC900}"/>
              </a:ext>
            </a:extLst>
          </p:cNvPr>
          <p:cNvSpPr>
            <a:spLocks noGrp="1"/>
          </p:cNvSpPr>
          <p:nvPr>
            <p:ph type="dt" sz="half" idx="10"/>
          </p:nvPr>
        </p:nvSpPr>
        <p:spPr/>
        <p:txBody>
          <a:bodyPr/>
          <a:lstStyle/>
          <a:p>
            <a:fld id="{3B741CAA-058E-4F09-9CEB-5BAEE374C1F4}" type="datetime1">
              <a:rPr lang="en-US" smtClean="0"/>
              <a:t>7/13/2024</a:t>
            </a:fld>
            <a:endParaRPr lang="en-US"/>
          </a:p>
        </p:txBody>
      </p:sp>
      <p:sp>
        <p:nvSpPr>
          <p:cNvPr id="8" name="Footer Placeholder 7">
            <a:extLst>
              <a:ext uri="{FF2B5EF4-FFF2-40B4-BE49-F238E27FC236}">
                <a16:creationId xmlns:a16="http://schemas.microsoft.com/office/drawing/2014/main" id="{9C5C8C5A-885C-412D-89B4-F1CC54010580}"/>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1CC56658-91F4-4285-9636-0A3700DF3BDB}"/>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343806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F71F-3259-4352-B793-F32EDAE04D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989F9-8580-453A-8650-D5F243D921EA}"/>
              </a:ext>
            </a:extLst>
          </p:cNvPr>
          <p:cNvSpPr>
            <a:spLocks noGrp="1"/>
          </p:cNvSpPr>
          <p:nvPr>
            <p:ph type="dt" sz="half" idx="10"/>
          </p:nvPr>
        </p:nvSpPr>
        <p:spPr/>
        <p:txBody>
          <a:bodyPr/>
          <a:lstStyle/>
          <a:p>
            <a:fld id="{E87D8705-E06D-4FDA-8082-A4DD3960F293}" type="datetime1">
              <a:rPr lang="en-US" smtClean="0"/>
              <a:t>7/13/2024</a:t>
            </a:fld>
            <a:endParaRPr lang="en-US"/>
          </a:p>
        </p:txBody>
      </p:sp>
      <p:sp>
        <p:nvSpPr>
          <p:cNvPr id="4" name="Footer Placeholder 3">
            <a:extLst>
              <a:ext uri="{FF2B5EF4-FFF2-40B4-BE49-F238E27FC236}">
                <a16:creationId xmlns:a16="http://schemas.microsoft.com/office/drawing/2014/main" id="{2B251586-17F2-447C-B346-91219C76DF92}"/>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BE5ECEC0-D35B-4529-8CAD-C00E08F0FA81}"/>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5339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6105C-626E-4C29-9E99-6F48E8470641}"/>
              </a:ext>
            </a:extLst>
          </p:cNvPr>
          <p:cNvSpPr>
            <a:spLocks noGrp="1"/>
          </p:cNvSpPr>
          <p:nvPr>
            <p:ph type="dt" sz="half" idx="10"/>
          </p:nvPr>
        </p:nvSpPr>
        <p:spPr/>
        <p:txBody>
          <a:bodyPr/>
          <a:lstStyle/>
          <a:p>
            <a:fld id="{2EBAD0EB-31EB-4E90-A6D3-397407FA830C}" type="datetime1">
              <a:rPr lang="en-US" smtClean="0"/>
              <a:t>7/13/2024</a:t>
            </a:fld>
            <a:endParaRPr lang="en-US"/>
          </a:p>
        </p:txBody>
      </p:sp>
      <p:sp>
        <p:nvSpPr>
          <p:cNvPr id="3" name="Footer Placeholder 2">
            <a:extLst>
              <a:ext uri="{FF2B5EF4-FFF2-40B4-BE49-F238E27FC236}">
                <a16:creationId xmlns:a16="http://schemas.microsoft.com/office/drawing/2014/main" id="{12641081-9DE6-4DA4-A8C2-38DFAA2EAC68}"/>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F239FC88-D11C-425E-9AC7-A831B79F6DAA}"/>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27879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ADA6-FDAF-44D1-BE96-976D60A6D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DBC40E-A885-41B3-8280-6F4F43808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76C9A-8B9C-4CA4-82ED-24012C52D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1B9D-53DA-4C1C-B377-A639CB8E4234}"/>
              </a:ext>
            </a:extLst>
          </p:cNvPr>
          <p:cNvSpPr>
            <a:spLocks noGrp="1"/>
          </p:cNvSpPr>
          <p:nvPr>
            <p:ph type="dt" sz="half" idx="10"/>
          </p:nvPr>
        </p:nvSpPr>
        <p:spPr/>
        <p:txBody>
          <a:bodyPr/>
          <a:lstStyle/>
          <a:p>
            <a:fld id="{A5C2C7E4-F6DC-4D00-8A48-892FAAE23DD7}" type="datetime1">
              <a:rPr lang="en-US" smtClean="0"/>
              <a:t>7/13/2024</a:t>
            </a:fld>
            <a:endParaRPr lang="en-US"/>
          </a:p>
        </p:txBody>
      </p:sp>
      <p:sp>
        <p:nvSpPr>
          <p:cNvPr id="6" name="Footer Placeholder 5">
            <a:extLst>
              <a:ext uri="{FF2B5EF4-FFF2-40B4-BE49-F238E27FC236}">
                <a16:creationId xmlns:a16="http://schemas.microsoft.com/office/drawing/2014/main" id="{F3409CB3-8E85-42F2-91BF-338E02101096}"/>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66D137C7-CBE9-48C0-971C-91ED70FB9B90}"/>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08255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99D5-EBAF-4636-AF5C-7509F675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05E46F-4418-4AA2-9B97-3BE0BC139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E69D3-49DB-4FA1-9BA9-DFE39128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DAD3D-F260-42B0-9E38-B2F8D83576E6}"/>
              </a:ext>
            </a:extLst>
          </p:cNvPr>
          <p:cNvSpPr>
            <a:spLocks noGrp="1"/>
          </p:cNvSpPr>
          <p:nvPr>
            <p:ph type="dt" sz="half" idx="10"/>
          </p:nvPr>
        </p:nvSpPr>
        <p:spPr/>
        <p:txBody>
          <a:bodyPr/>
          <a:lstStyle/>
          <a:p>
            <a:fld id="{58CAF83B-CA91-4813-A4D5-9AEFF2028CAC}" type="datetime1">
              <a:rPr lang="en-US" smtClean="0"/>
              <a:t>7/13/2024</a:t>
            </a:fld>
            <a:endParaRPr lang="en-US"/>
          </a:p>
        </p:txBody>
      </p:sp>
      <p:sp>
        <p:nvSpPr>
          <p:cNvPr id="6" name="Footer Placeholder 5">
            <a:extLst>
              <a:ext uri="{FF2B5EF4-FFF2-40B4-BE49-F238E27FC236}">
                <a16:creationId xmlns:a16="http://schemas.microsoft.com/office/drawing/2014/main" id="{E0F18534-185E-4179-B8CD-C3929529B347}"/>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95B32E5-07B3-4EA4-BFA5-8A59C9206690}"/>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04544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8A60F-C689-45D0-A884-4188A5CF8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CF2FD7-AF25-4203-8C74-0226C376C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EA822-45F1-486D-AFDF-890CB656AA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AC51D-C3AF-47E7-BE74-6D4028E5F4A0}" type="datetime1">
              <a:rPr lang="en-US" smtClean="0"/>
              <a:t>7/13/2024</a:t>
            </a:fld>
            <a:endParaRPr lang="en-US"/>
          </a:p>
        </p:txBody>
      </p:sp>
      <p:sp>
        <p:nvSpPr>
          <p:cNvPr id="5" name="Footer Placeholder 4">
            <a:extLst>
              <a:ext uri="{FF2B5EF4-FFF2-40B4-BE49-F238E27FC236}">
                <a16:creationId xmlns:a16="http://schemas.microsoft.com/office/drawing/2014/main" id="{337EF7B4-EF4D-4231-AFF2-BCFD96842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5EF123B5-D6C4-4732-BC66-E8FB37245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2972F-DDD3-48D5-B422-1DDD2C3857AF}" type="slidenum">
              <a:rPr lang="en-US" smtClean="0"/>
              <a:t>‹#›</a:t>
            </a:fld>
            <a:endParaRPr lang="en-US"/>
          </a:p>
        </p:txBody>
      </p:sp>
    </p:spTree>
    <p:extLst>
      <p:ext uri="{BB962C8B-B14F-4D97-AF65-F5344CB8AC3E}">
        <p14:creationId xmlns:p14="http://schemas.microsoft.com/office/powerpoint/2010/main" val="50176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E978A8-4EFA-4284-9F07-11DF1A4773EB}"/>
              </a:ext>
            </a:extLst>
          </p:cNvPr>
          <p:cNvPicPr>
            <a:picLocks noChangeAspect="1"/>
          </p:cNvPicPr>
          <p:nvPr/>
        </p:nvPicPr>
        <p:blipFill>
          <a:blip r:embed="rId3"/>
          <a:stretch>
            <a:fillRect/>
          </a:stretch>
        </p:blipFill>
        <p:spPr>
          <a:xfrm>
            <a:off x="643467" y="2692908"/>
            <a:ext cx="10905066" cy="1472184"/>
          </a:xfrm>
          <a:prstGeom prst="rect">
            <a:avLst/>
          </a:prstGeom>
        </p:spPr>
      </p:pic>
      <p:sp>
        <p:nvSpPr>
          <p:cNvPr id="4" name="Footer Placeholder 3">
            <a:extLst>
              <a:ext uri="{FF2B5EF4-FFF2-40B4-BE49-F238E27FC236}">
                <a16:creationId xmlns:a16="http://schemas.microsoft.com/office/drawing/2014/main" id="{4AD49177-28EC-4E32-8C70-356F7097D6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6122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4A841-4A1E-463A-AFBC-CBEC3C76A70C}"/>
              </a:ext>
            </a:extLst>
          </p:cNvPr>
          <p:cNvPicPr>
            <a:picLocks noChangeAspect="1"/>
          </p:cNvPicPr>
          <p:nvPr/>
        </p:nvPicPr>
        <p:blipFill>
          <a:blip r:embed="rId2"/>
          <a:stretch>
            <a:fillRect/>
          </a:stretch>
        </p:blipFill>
        <p:spPr>
          <a:xfrm>
            <a:off x="74506" y="840824"/>
            <a:ext cx="12053527" cy="5092616"/>
          </a:xfrm>
          <a:prstGeom prst="rect">
            <a:avLst/>
          </a:prstGeom>
        </p:spPr>
      </p:pic>
      <p:sp>
        <p:nvSpPr>
          <p:cNvPr id="5" name="Footer Placeholder 4">
            <a:extLst>
              <a:ext uri="{FF2B5EF4-FFF2-40B4-BE49-F238E27FC236}">
                <a16:creationId xmlns:a16="http://schemas.microsoft.com/office/drawing/2014/main" id="{AF22E18D-08E0-4E76-D8A3-2160D19236EA}"/>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43453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7D765-59B3-5B21-7C05-A4EE824393E1}"/>
              </a:ext>
            </a:extLst>
          </p:cNvPr>
          <p:cNvPicPr>
            <a:picLocks noChangeAspect="1"/>
          </p:cNvPicPr>
          <p:nvPr/>
        </p:nvPicPr>
        <p:blipFill>
          <a:blip r:embed="rId2"/>
          <a:stretch>
            <a:fillRect/>
          </a:stretch>
        </p:blipFill>
        <p:spPr>
          <a:xfrm>
            <a:off x="0" y="47682"/>
            <a:ext cx="12192000" cy="6762635"/>
          </a:xfrm>
          <a:prstGeom prst="rect">
            <a:avLst/>
          </a:prstGeom>
        </p:spPr>
      </p:pic>
      <p:sp>
        <p:nvSpPr>
          <p:cNvPr id="6" name="Footer Placeholder 5">
            <a:extLst>
              <a:ext uri="{FF2B5EF4-FFF2-40B4-BE49-F238E27FC236}">
                <a16:creationId xmlns:a16="http://schemas.microsoft.com/office/drawing/2014/main" id="{974D8FB0-54E7-15CE-939F-8F26745829C3}"/>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21100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127D8-0292-4081-BEBD-2215A5A30C5A}"/>
              </a:ext>
            </a:extLst>
          </p:cNvPr>
          <p:cNvPicPr>
            <a:picLocks noChangeAspect="1"/>
          </p:cNvPicPr>
          <p:nvPr/>
        </p:nvPicPr>
        <p:blipFill>
          <a:blip r:embed="rId2"/>
          <a:stretch>
            <a:fillRect/>
          </a:stretch>
        </p:blipFill>
        <p:spPr>
          <a:xfrm>
            <a:off x="58661" y="1738545"/>
            <a:ext cx="12074677" cy="3380909"/>
          </a:xfrm>
          <a:prstGeom prst="rect">
            <a:avLst/>
          </a:prstGeom>
        </p:spPr>
      </p:pic>
      <p:sp>
        <p:nvSpPr>
          <p:cNvPr id="5" name="Footer Placeholder 4">
            <a:extLst>
              <a:ext uri="{FF2B5EF4-FFF2-40B4-BE49-F238E27FC236}">
                <a16:creationId xmlns:a16="http://schemas.microsoft.com/office/drawing/2014/main" id="{F7C14F5B-83A7-A518-F589-3C5F3169F520}"/>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37369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5C598-B0D2-4106-9C0C-A50F882ED7DC}"/>
              </a:ext>
            </a:extLst>
          </p:cNvPr>
          <p:cNvPicPr>
            <a:picLocks noChangeAspect="1"/>
          </p:cNvPicPr>
          <p:nvPr/>
        </p:nvPicPr>
        <p:blipFill>
          <a:blip r:embed="rId2"/>
          <a:stretch>
            <a:fillRect/>
          </a:stretch>
        </p:blipFill>
        <p:spPr>
          <a:xfrm>
            <a:off x="23092" y="1166326"/>
            <a:ext cx="12148588" cy="4525348"/>
          </a:xfrm>
          <a:prstGeom prst="rect">
            <a:avLst/>
          </a:prstGeom>
        </p:spPr>
      </p:pic>
      <p:sp>
        <p:nvSpPr>
          <p:cNvPr id="5" name="Footer Placeholder 4">
            <a:extLst>
              <a:ext uri="{FF2B5EF4-FFF2-40B4-BE49-F238E27FC236}">
                <a16:creationId xmlns:a16="http://schemas.microsoft.com/office/drawing/2014/main" id="{C247AB43-5CAB-3301-85A4-70678A383E57}"/>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912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68F901-0C79-44C0-BC65-FB5A9130A3D8}"/>
              </a:ext>
            </a:extLst>
          </p:cNvPr>
          <p:cNvPicPr>
            <a:picLocks noChangeAspect="1"/>
          </p:cNvPicPr>
          <p:nvPr/>
        </p:nvPicPr>
        <p:blipFill>
          <a:blip r:embed="rId2"/>
          <a:stretch>
            <a:fillRect/>
          </a:stretch>
        </p:blipFill>
        <p:spPr>
          <a:xfrm>
            <a:off x="87744" y="935990"/>
            <a:ext cx="12016511" cy="4956809"/>
          </a:xfrm>
          <a:prstGeom prst="rect">
            <a:avLst/>
          </a:prstGeom>
        </p:spPr>
      </p:pic>
      <p:sp>
        <p:nvSpPr>
          <p:cNvPr id="5" name="Footer Placeholder 4">
            <a:extLst>
              <a:ext uri="{FF2B5EF4-FFF2-40B4-BE49-F238E27FC236}">
                <a16:creationId xmlns:a16="http://schemas.microsoft.com/office/drawing/2014/main" id="{3F91A546-5D07-9BD4-8C4A-67F407BD3205}"/>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50958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12540-555A-49D1-97BB-9132B8719AEE}"/>
              </a:ext>
            </a:extLst>
          </p:cNvPr>
          <p:cNvPicPr>
            <a:picLocks noChangeAspect="1"/>
          </p:cNvPicPr>
          <p:nvPr/>
        </p:nvPicPr>
        <p:blipFill>
          <a:blip r:embed="rId2"/>
          <a:stretch>
            <a:fillRect/>
          </a:stretch>
        </p:blipFill>
        <p:spPr>
          <a:xfrm>
            <a:off x="81260" y="887772"/>
            <a:ext cx="12029480" cy="508245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482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D5D35E-B1CD-4A86-AD8B-5F4D6AC66435}"/>
              </a:ext>
            </a:extLst>
          </p:cNvPr>
          <p:cNvPicPr>
            <a:picLocks noChangeAspect="1"/>
          </p:cNvPicPr>
          <p:nvPr/>
        </p:nvPicPr>
        <p:blipFill>
          <a:blip r:embed="rId2"/>
          <a:stretch>
            <a:fillRect/>
          </a:stretch>
        </p:blipFill>
        <p:spPr>
          <a:xfrm>
            <a:off x="99251" y="1375114"/>
            <a:ext cx="11993498" cy="4107772"/>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7107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A86FCA2F-F26B-F48F-C603-22EF9C763A23}"/>
              </a:ext>
            </a:extLst>
          </p:cNvPr>
          <p:cNvPicPr>
            <a:picLocks noChangeAspect="1"/>
          </p:cNvPicPr>
          <p:nvPr/>
        </p:nvPicPr>
        <p:blipFill>
          <a:blip r:embed="rId2"/>
          <a:stretch>
            <a:fillRect/>
          </a:stretch>
        </p:blipFill>
        <p:spPr>
          <a:xfrm>
            <a:off x="0" y="30480"/>
            <a:ext cx="12192000" cy="6797040"/>
          </a:xfrm>
          <a:prstGeom prst="rect">
            <a:avLst/>
          </a:prstGeom>
        </p:spPr>
      </p:pic>
    </p:spTree>
    <p:extLst>
      <p:ext uri="{BB962C8B-B14F-4D97-AF65-F5344CB8AC3E}">
        <p14:creationId xmlns:p14="http://schemas.microsoft.com/office/powerpoint/2010/main" val="54225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1AE44-F15E-4899-A037-38E338B8CDB7}"/>
              </a:ext>
            </a:extLst>
          </p:cNvPr>
          <p:cNvPicPr>
            <a:picLocks noChangeAspect="1"/>
          </p:cNvPicPr>
          <p:nvPr/>
        </p:nvPicPr>
        <p:blipFill>
          <a:blip r:embed="rId2"/>
          <a:stretch>
            <a:fillRect/>
          </a:stretch>
        </p:blipFill>
        <p:spPr>
          <a:xfrm>
            <a:off x="27384" y="1913287"/>
            <a:ext cx="12125706" cy="303142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54513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109A8-2462-405F-83FD-6315D43D30E6}"/>
              </a:ext>
            </a:extLst>
          </p:cNvPr>
          <p:cNvPicPr>
            <a:picLocks noChangeAspect="1"/>
          </p:cNvPicPr>
          <p:nvPr/>
        </p:nvPicPr>
        <p:blipFill rotWithShape="1">
          <a:blip r:embed="rId2"/>
          <a:srcRect t="12507"/>
          <a:stretch/>
        </p:blipFill>
        <p:spPr>
          <a:xfrm>
            <a:off x="47012" y="1734281"/>
            <a:ext cx="12106078" cy="3389437"/>
          </a:xfrm>
          <a:prstGeom prst="rect">
            <a:avLst/>
          </a:prstGeom>
        </p:spPr>
      </p:pic>
      <p:sp>
        <p:nvSpPr>
          <p:cNvPr id="5" name="Footer Placeholder 4">
            <a:extLst>
              <a:ext uri="{FF2B5EF4-FFF2-40B4-BE49-F238E27FC236}">
                <a16:creationId xmlns:a16="http://schemas.microsoft.com/office/drawing/2014/main" id="{E9780883-7669-2353-9DAD-8569A331E49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46670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E1483-FCC9-44F3-8295-B98585652C17}"/>
              </a:ext>
            </a:extLst>
          </p:cNvPr>
          <p:cNvPicPr>
            <a:picLocks noChangeAspect="1"/>
          </p:cNvPicPr>
          <p:nvPr/>
        </p:nvPicPr>
        <p:blipFill>
          <a:blip r:embed="rId2"/>
          <a:stretch>
            <a:fillRect/>
          </a:stretch>
        </p:blipFill>
        <p:spPr>
          <a:xfrm>
            <a:off x="25427" y="104026"/>
            <a:ext cx="12146025" cy="6649948"/>
          </a:xfrm>
          <a:prstGeom prst="rect">
            <a:avLst/>
          </a:prstGeom>
        </p:spPr>
      </p:pic>
      <p:sp>
        <p:nvSpPr>
          <p:cNvPr id="5" name="Footer Placeholder 4">
            <a:extLst>
              <a:ext uri="{FF2B5EF4-FFF2-40B4-BE49-F238E27FC236}">
                <a16:creationId xmlns:a16="http://schemas.microsoft.com/office/drawing/2014/main" id="{75B65D9E-16D4-A919-0B8B-8175AD8E6396}"/>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9770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120F8-2B2F-4F45-8D95-5A1756560C87}"/>
              </a:ext>
            </a:extLst>
          </p:cNvPr>
          <p:cNvPicPr>
            <a:picLocks noChangeAspect="1"/>
          </p:cNvPicPr>
          <p:nvPr/>
        </p:nvPicPr>
        <p:blipFill>
          <a:blip r:embed="rId2"/>
          <a:stretch>
            <a:fillRect/>
          </a:stretch>
        </p:blipFill>
        <p:spPr>
          <a:xfrm>
            <a:off x="63908" y="1213572"/>
            <a:ext cx="12056756" cy="443085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5933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AE1F95-056F-4BD4-ADDE-913F14F0EA6F}"/>
              </a:ext>
            </a:extLst>
          </p:cNvPr>
          <p:cNvPicPr>
            <a:picLocks noChangeAspect="1"/>
          </p:cNvPicPr>
          <p:nvPr/>
        </p:nvPicPr>
        <p:blipFill>
          <a:blip r:embed="rId2"/>
          <a:stretch>
            <a:fillRect/>
          </a:stretch>
        </p:blipFill>
        <p:spPr>
          <a:xfrm>
            <a:off x="117045" y="1037418"/>
            <a:ext cx="11957909" cy="4783163"/>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88332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A56BF-270C-40B0-9544-2BD5F8694B26}"/>
              </a:ext>
            </a:extLst>
          </p:cNvPr>
          <p:cNvPicPr>
            <a:picLocks noChangeAspect="1"/>
          </p:cNvPicPr>
          <p:nvPr/>
        </p:nvPicPr>
        <p:blipFill>
          <a:blip r:embed="rId2"/>
          <a:stretch>
            <a:fillRect/>
          </a:stretch>
        </p:blipFill>
        <p:spPr>
          <a:xfrm>
            <a:off x="58365" y="973755"/>
            <a:ext cx="12102949" cy="462937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8345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E2123-0BEE-06E1-C563-615BB1E82B5A}"/>
              </a:ext>
            </a:extLst>
          </p:cNvPr>
          <p:cNvPicPr>
            <a:picLocks noChangeAspect="1"/>
          </p:cNvPicPr>
          <p:nvPr/>
        </p:nvPicPr>
        <p:blipFill>
          <a:blip r:embed="rId2"/>
          <a:stretch>
            <a:fillRect/>
          </a:stretch>
        </p:blipFill>
        <p:spPr>
          <a:xfrm>
            <a:off x="0" y="1536785"/>
            <a:ext cx="12192000" cy="3784430"/>
          </a:xfrm>
          <a:prstGeom prst="rect">
            <a:avLst/>
          </a:prstGeom>
        </p:spPr>
      </p:pic>
      <p:sp>
        <p:nvSpPr>
          <p:cNvPr id="6" name="Footer Placeholder 5">
            <a:extLst>
              <a:ext uri="{FF2B5EF4-FFF2-40B4-BE49-F238E27FC236}">
                <a16:creationId xmlns:a16="http://schemas.microsoft.com/office/drawing/2014/main" id="{3AD50FFA-C748-B3FE-72A8-8C02C1488E42}"/>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49251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308281-ECCB-A12B-918B-5F9FBADE87C4}"/>
              </a:ext>
            </a:extLst>
          </p:cNvPr>
          <p:cNvPicPr>
            <a:picLocks noChangeAspect="1"/>
          </p:cNvPicPr>
          <p:nvPr/>
        </p:nvPicPr>
        <p:blipFill>
          <a:blip r:embed="rId2"/>
          <a:stretch>
            <a:fillRect/>
          </a:stretch>
        </p:blipFill>
        <p:spPr>
          <a:xfrm>
            <a:off x="0" y="1386772"/>
            <a:ext cx="12192000" cy="4084456"/>
          </a:xfrm>
          <a:prstGeom prst="rect">
            <a:avLst/>
          </a:prstGeom>
        </p:spPr>
      </p:pic>
      <p:sp>
        <p:nvSpPr>
          <p:cNvPr id="6" name="Footer Placeholder 5">
            <a:extLst>
              <a:ext uri="{FF2B5EF4-FFF2-40B4-BE49-F238E27FC236}">
                <a16:creationId xmlns:a16="http://schemas.microsoft.com/office/drawing/2014/main" id="{25CC8699-170D-1617-83E8-D00AFE6AB46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41493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F76C74-8FD4-D413-6325-11CA95F4C9B9}"/>
              </a:ext>
            </a:extLst>
          </p:cNvPr>
          <p:cNvPicPr>
            <a:picLocks noChangeAspect="1"/>
          </p:cNvPicPr>
          <p:nvPr/>
        </p:nvPicPr>
        <p:blipFill>
          <a:blip r:embed="rId2"/>
          <a:stretch>
            <a:fillRect/>
          </a:stretch>
        </p:blipFill>
        <p:spPr>
          <a:xfrm>
            <a:off x="0" y="48262"/>
            <a:ext cx="12192000" cy="6761475"/>
          </a:xfrm>
          <a:prstGeom prst="rect">
            <a:avLst/>
          </a:prstGeom>
        </p:spPr>
      </p:pic>
      <p:sp>
        <p:nvSpPr>
          <p:cNvPr id="12" name="Footer Placeholder 11">
            <a:extLst>
              <a:ext uri="{FF2B5EF4-FFF2-40B4-BE49-F238E27FC236}">
                <a16:creationId xmlns:a16="http://schemas.microsoft.com/office/drawing/2014/main" id="{E1F0B326-D259-2F8D-33D5-A86DD121B544}"/>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8973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806C0-7C74-D3F5-FA5C-3A3D1D3C19C2}"/>
              </a:ext>
            </a:extLst>
          </p:cNvPr>
          <p:cNvPicPr>
            <a:picLocks noChangeAspect="1"/>
          </p:cNvPicPr>
          <p:nvPr/>
        </p:nvPicPr>
        <p:blipFill>
          <a:blip r:embed="rId2"/>
          <a:stretch>
            <a:fillRect/>
          </a:stretch>
        </p:blipFill>
        <p:spPr>
          <a:xfrm>
            <a:off x="0" y="200666"/>
            <a:ext cx="12192000" cy="6456668"/>
          </a:xfrm>
          <a:prstGeom prst="rect">
            <a:avLst/>
          </a:prstGeom>
        </p:spPr>
      </p:pic>
      <p:sp>
        <p:nvSpPr>
          <p:cNvPr id="6" name="Footer Placeholder 5">
            <a:extLst>
              <a:ext uri="{FF2B5EF4-FFF2-40B4-BE49-F238E27FC236}">
                <a16:creationId xmlns:a16="http://schemas.microsoft.com/office/drawing/2014/main" id="{FB6666EC-A569-1E1F-E178-CCEB00793D5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84171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058D-DE9E-4460-A2F2-C5BD6D7180E7}"/>
              </a:ext>
            </a:extLst>
          </p:cNvPr>
          <p:cNvPicPr>
            <a:picLocks noChangeAspect="1"/>
          </p:cNvPicPr>
          <p:nvPr/>
        </p:nvPicPr>
        <p:blipFill>
          <a:blip r:embed="rId2"/>
          <a:stretch>
            <a:fillRect/>
          </a:stretch>
        </p:blipFill>
        <p:spPr>
          <a:xfrm>
            <a:off x="245515" y="64970"/>
            <a:ext cx="11700970" cy="6728059"/>
          </a:xfrm>
          <a:prstGeom prst="rect">
            <a:avLst/>
          </a:prstGeom>
        </p:spPr>
      </p:pic>
      <p:sp>
        <p:nvSpPr>
          <p:cNvPr id="3" name="Footer Placeholder 2">
            <a:extLst>
              <a:ext uri="{FF2B5EF4-FFF2-40B4-BE49-F238E27FC236}">
                <a16:creationId xmlns:a16="http://schemas.microsoft.com/office/drawing/2014/main" id="{14704597-14F9-8687-2890-7992CA34C46F}"/>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32585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151AE-B57B-4EC0-A80A-42A284913CE0}"/>
              </a:ext>
            </a:extLst>
          </p:cNvPr>
          <p:cNvPicPr>
            <a:picLocks noChangeAspect="1"/>
          </p:cNvPicPr>
          <p:nvPr/>
        </p:nvPicPr>
        <p:blipFill>
          <a:blip r:embed="rId2"/>
          <a:stretch>
            <a:fillRect/>
          </a:stretch>
        </p:blipFill>
        <p:spPr>
          <a:xfrm>
            <a:off x="142597" y="1821581"/>
            <a:ext cx="11906806" cy="3214838"/>
          </a:xfrm>
          <a:prstGeom prst="rect">
            <a:avLst/>
          </a:prstGeom>
        </p:spPr>
      </p:pic>
      <p:sp>
        <p:nvSpPr>
          <p:cNvPr id="5" name="Footer Placeholder 4">
            <a:extLst>
              <a:ext uri="{FF2B5EF4-FFF2-40B4-BE49-F238E27FC236}">
                <a16:creationId xmlns:a16="http://schemas.microsoft.com/office/drawing/2014/main" id="{EF909AC3-72D6-0CE0-A74A-9686A5CAA3C9}"/>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63609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97713-9007-4D18-B876-5A66D0DD2231}"/>
              </a:ext>
            </a:extLst>
          </p:cNvPr>
          <p:cNvPicPr>
            <a:picLocks noChangeAspect="1"/>
          </p:cNvPicPr>
          <p:nvPr/>
        </p:nvPicPr>
        <p:blipFill rotWithShape="1">
          <a:blip r:embed="rId2"/>
          <a:srcRect t="7243"/>
          <a:stretch/>
        </p:blipFill>
        <p:spPr>
          <a:xfrm>
            <a:off x="133793" y="1327859"/>
            <a:ext cx="11885487" cy="4299624"/>
          </a:xfrm>
          <a:prstGeom prst="rect">
            <a:avLst/>
          </a:prstGeom>
        </p:spPr>
      </p:pic>
      <p:sp>
        <p:nvSpPr>
          <p:cNvPr id="5" name="Footer Placeholder 4">
            <a:extLst>
              <a:ext uri="{FF2B5EF4-FFF2-40B4-BE49-F238E27FC236}">
                <a16:creationId xmlns:a16="http://schemas.microsoft.com/office/drawing/2014/main" id="{EA554400-1467-7848-CB30-A1DD03492E1C}"/>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2123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5BFB4-20E8-463E-87D5-CAD692EADC22}"/>
              </a:ext>
            </a:extLst>
          </p:cNvPr>
          <p:cNvPicPr>
            <a:picLocks noChangeAspect="1"/>
          </p:cNvPicPr>
          <p:nvPr/>
        </p:nvPicPr>
        <p:blipFill>
          <a:blip r:embed="rId2"/>
          <a:stretch>
            <a:fillRect/>
          </a:stretch>
        </p:blipFill>
        <p:spPr>
          <a:xfrm>
            <a:off x="63523" y="789008"/>
            <a:ext cx="12064953" cy="5459392"/>
          </a:xfrm>
          <a:prstGeom prst="rect">
            <a:avLst/>
          </a:prstGeom>
        </p:spPr>
      </p:pic>
      <p:sp>
        <p:nvSpPr>
          <p:cNvPr id="5" name="Footer Placeholder 4">
            <a:extLst>
              <a:ext uri="{FF2B5EF4-FFF2-40B4-BE49-F238E27FC236}">
                <a16:creationId xmlns:a16="http://schemas.microsoft.com/office/drawing/2014/main" id="{F4120A88-727B-5524-1561-ACD2814B7338}"/>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3743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CCF37-C780-4C7F-9FA0-1F2748B1AF76}"/>
              </a:ext>
            </a:extLst>
          </p:cNvPr>
          <p:cNvPicPr>
            <a:picLocks noChangeAspect="1"/>
          </p:cNvPicPr>
          <p:nvPr/>
        </p:nvPicPr>
        <p:blipFill>
          <a:blip r:embed="rId2"/>
          <a:stretch>
            <a:fillRect/>
          </a:stretch>
        </p:blipFill>
        <p:spPr>
          <a:xfrm>
            <a:off x="101707" y="1076240"/>
            <a:ext cx="11988585" cy="4705519"/>
          </a:xfrm>
          <a:prstGeom prst="rect">
            <a:avLst/>
          </a:prstGeom>
        </p:spPr>
      </p:pic>
      <p:sp>
        <p:nvSpPr>
          <p:cNvPr id="5" name="Footer Placeholder 4">
            <a:extLst>
              <a:ext uri="{FF2B5EF4-FFF2-40B4-BE49-F238E27FC236}">
                <a16:creationId xmlns:a16="http://schemas.microsoft.com/office/drawing/2014/main" id="{AEDCF247-1474-0D45-587E-3BAA2041DB8A}"/>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57945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B88CE-7011-4B11-8D44-C0E7C5789CA0}"/>
              </a:ext>
            </a:extLst>
          </p:cNvPr>
          <p:cNvPicPr>
            <a:picLocks noChangeAspect="1"/>
          </p:cNvPicPr>
          <p:nvPr/>
        </p:nvPicPr>
        <p:blipFill>
          <a:blip r:embed="rId2"/>
          <a:stretch>
            <a:fillRect/>
          </a:stretch>
        </p:blipFill>
        <p:spPr>
          <a:xfrm>
            <a:off x="83808" y="1054185"/>
            <a:ext cx="12024383" cy="4749630"/>
          </a:xfrm>
          <a:prstGeom prst="rect">
            <a:avLst/>
          </a:prstGeom>
        </p:spPr>
      </p:pic>
      <p:sp>
        <p:nvSpPr>
          <p:cNvPr id="5" name="Footer Placeholder 4">
            <a:extLst>
              <a:ext uri="{FF2B5EF4-FFF2-40B4-BE49-F238E27FC236}">
                <a16:creationId xmlns:a16="http://schemas.microsoft.com/office/drawing/2014/main" id="{ECC1991E-DC5E-0689-3631-7C2BC8D3D39C}"/>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26190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186E03-11EB-4D20-B2AD-0160D48F1BD1}"/>
              </a:ext>
            </a:extLst>
          </p:cNvPr>
          <p:cNvPicPr>
            <a:picLocks noChangeAspect="1"/>
          </p:cNvPicPr>
          <p:nvPr/>
        </p:nvPicPr>
        <p:blipFill>
          <a:blip r:embed="rId2"/>
          <a:stretch>
            <a:fillRect/>
          </a:stretch>
        </p:blipFill>
        <p:spPr>
          <a:xfrm>
            <a:off x="101116" y="806238"/>
            <a:ext cx="11989768" cy="5245524"/>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767641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95</Words>
  <Application>Microsoft Office PowerPoint</Application>
  <PresentationFormat>Widescreen</PresentationFormat>
  <Paragraphs>28</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2020-11-17T12:40:08Z</dcterms:created>
  <dcterms:modified xsi:type="dcterms:W3CDTF">2024-07-13T15:57:20Z</dcterms:modified>
</cp:coreProperties>
</file>