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39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2FFD0-08C4-487F-8158-96A057D82C31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94143-6C43-4F0B-87C6-787D7169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2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74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A2641C-42EA-469E-8B34-6B12E51DE84E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6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3BFA96-5E6F-4BAE-A9CF-2DC64591F103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CE53C-B4B1-4D35-864C-C014093F5EA2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B0A9-0186-497C-8711-C9C8F6415D24}" type="datetime1">
              <a:rPr lang="en-US" smtClean="0"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0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04E42-5CCB-49C6-AB42-6905F6B81218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34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51F73F-7CEA-43BB-A41F-F4B64A7EC9D1}" type="datetime1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3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4EC99E-6062-4854-93A7-E8427FFD14FA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267595D-A4DE-4C64-B72E-27955F711399}" type="datetime1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1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B4AC5-270F-49FE-BDDE-66D71CEE792C}" type="datetime1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25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41A5C3-AF63-4931-AAC6-28834851B5FC}" type="datetime1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EB6CFF-36C4-4705-9665-D0CA3AA4FA31}" type="datetime1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7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0" y="6604000"/>
            <a:ext cx="1079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D40FA5-E0ED-6196-DFD1-E870BED489F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509512"/>
            <a:ext cx="10287000" cy="183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3865B6-8599-1F46-50BF-C23763F5FE7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082700-1F11-885F-04E9-D26E39F9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24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C33A717-333A-9D37-C5BD-5AB0DA6426C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7BBB03C-A5B7-44F4-0C25-BBE07556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2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2F681A-87B5-5775-E1F6-F27D3C1F884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639AA28-278D-11E2-5C4A-CD9AD83DB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79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C3AB0-DE29-FA23-33B7-0A43A6E4897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A0CA87F-0242-1674-24E1-A4B70D25A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2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4C54879-F954-298D-9008-7BC36311405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304D058-4377-BAFB-5D5C-031F7DF3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40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36BB237-311C-4799-BDA6-78DB0A5C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625BC-0BB2-58EA-0774-B19AAE7B5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3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698030-18B1-6F2B-2779-0BD57D72A9F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8FB2145-2051-68D4-51A1-C0B56182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83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5263547-5C2C-C4FF-DF46-966A50A6644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832AE09-A3AD-02CA-805B-55EE7DE6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35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C9C74BE-7A87-3CE6-C154-9A4A09059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F71D31-C79B-B455-B3C0-F6E93704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30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Gothard, Sarah</dc:creator>
  <cp:lastModifiedBy>Gothard, Sarah</cp:lastModifiedBy>
  <cp:revision>4</cp:revision>
  <dcterms:created xsi:type="dcterms:W3CDTF">2026-04-12T01:15:01Z</dcterms:created>
  <dcterms:modified xsi:type="dcterms:W3CDTF">2026-04-18T20:11:48Z</dcterms:modified>
</cp:coreProperties>
</file>