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7"/>
  </p:notesMasterIdLst>
  <p:handoutMasterIdLst>
    <p:handoutMasterId r:id="rId18"/>
  </p:handoutMasterIdLst>
  <p:sldIdLst>
    <p:sldId id="257" r:id="rId2"/>
    <p:sldId id="274" r:id="rId3"/>
    <p:sldId id="276" r:id="rId4"/>
    <p:sldId id="277" r:id="rId5"/>
    <p:sldId id="278" r:id="rId6"/>
    <p:sldId id="279" r:id="rId7"/>
    <p:sldId id="280" r:id="rId8"/>
    <p:sldId id="295" r:id="rId9"/>
    <p:sldId id="292" r:id="rId10"/>
    <p:sldId id="293" r:id="rId11"/>
    <p:sldId id="294" r:id="rId12"/>
    <p:sldId id="288" r:id="rId13"/>
    <p:sldId id="289" r:id="rId14"/>
    <p:sldId id="290" r:id="rId15"/>
    <p:sldId id="29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5B75B9-725E-46D9-BE07-EDF562DF9279}" v="16" dt="2021-07-15T15:49:17.425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9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595B75B9-725E-46D9-BE07-EDF562DF9279}"/>
    <pc:docChg chg="undo custSel addSld delSld modSld sldOrd">
      <pc:chgData name="Sarah Gothard" userId="0e53f415fda5f162" providerId="LiveId" clId="{595B75B9-725E-46D9-BE07-EDF562DF9279}" dt="2021-07-15T15:55:41.291" v="85" actId="47"/>
      <pc:docMkLst>
        <pc:docMk/>
      </pc:docMkLst>
      <pc:sldChg chg="addSp delSp modSp mod">
        <pc:chgData name="Sarah Gothard" userId="0e53f415fda5f162" providerId="LiveId" clId="{595B75B9-725E-46D9-BE07-EDF562DF9279}" dt="2021-07-15T15:43:20.427" v="2" actId="26606"/>
        <pc:sldMkLst>
          <pc:docMk/>
          <pc:sldMk cId="2211167003" sldId="257"/>
        </pc:sldMkLst>
        <pc:spChg chg="ord">
          <ac:chgData name="Sarah Gothard" userId="0e53f415fda5f162" providerId="LiveId" clId="{595B75B9-725E-46D9-BE07-EDF562DF9279}" dt="2021-07-15T15:43:20.427" v="2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595B75B9-725E-46D9-BE07-EDF562DF9279}" dt="2021-07-15T15:43:20.427" v="2" actId="26606"/>
          <ac:spMkLst>
            <pc:docMk/>
            <pc:sldMk cId="2211167003" sldId="257"/>
            <ac:spMk id="71" creationId="{32BC26D8-82FB-445E-AA49-62A77D7C1EE0}"/>
          </ac:spMkLst>
        </pc:spChg>
        <pc:spChg chg="del">
          <ac:chgData name="Sarah Gothard" userId="0e53f415fda5f162" providerId="LiveId" clId="{595B75B9-725E-46D9-BE07-EDF562DF9279}" dt="2021-07-15T15:43:20.427" v="2" actId="26606"/>
          <ac:spMkLst>
            <pc:docMk/>
            <pc:sldMk cId="2211167003" sldId="257"/>
            <ac:spMk id="73" creationId="{CB44330D-EA18-4254-AA95-EB49948539B8}"/>
          </ac:spMkLst>
        </pc:spChg>
        <pc:spChg chg="add">
          <ac:chgData name="Sarah Gothard" userId="0e53f415fda5f162" providerId="LiveId" clId="{595B75B9-725E-46D9-BE07-EDF562DF9279}" dt="2021-07-15T15:43:20.427" v="2" actId="26606"/>
          <ac:spMkLst>
            <pc:docMk/>
            <pc:sldMk cId="2211167003" sldId="257"/>
            <ac:spMk id="78" creationId="{32BC26D8-82FB-445E-AA49-62A77D7C1EE0}"/>
          </ac:spMkLst>
        </pc:spChg>
        <pc:spChg chg="add">
          <ac:chgData name="Sarah Gothard" userId="0e53f415fda5f162" providerId="LiveId" clId="{595B75B9-725E-46D9-BE07-EDF562DF9279}" dt="2021-07-15T15:43:20.427" v="2" actId="26606"/>
          <ac:spMkLst>
            <pc:docMk/>
            <pc:sldMk cId="2211167003" sldId="257"/>
            <ac:spMk id="80" creationId="{CB44330D-EA18-4254-AA95-EB49948539B8}"/>
          </ac:spMkLst>
        </pc:spChg>
        <pc:picChg chg="del">
          <ac:chgData name="Sarah Gothard" userId="0e53f415fda5f162" providerId="LiveId" clId="{595B75B9-725E-46D9-BE07-EDF562DF9279}" dt="2021-07-15T15:43:18.580" v="0" actId="478"/>
          <ac:picMkLst>
            <pc:docMk/>
            <pc:sldMk cId="2211167003" sldId="257"/>
            <ac:picMk id="7" creationId="{3D736D71-2C45-4D56-BAF7-642A78B43E87}"/>
          </ac:picMkLst>
        </pc:picChg>
        <pc:picChg chg="add mod">
          <ac:chgData name="Sarah Gothard" userId="0e53f415fda5f162" providerId="LiveId" clId="{595B75B9-725E-46D9-BE07-EDF562DF9279}" dt="2021-07-15T15:43:20.427" v="2" actId="26606"/>
          <ac:picMkLst>
            <pc:docMk/>
            <pc:sldMk cId="2211167003" sldId="257"/>
            <ac:picMk id="9" creationId="{8D0094BB-CA0B-4C95-9047-135F9AA35C6C}"/>
          </ac:picMkLst>
        </pc:picChg>
      </pc:sldChg>
      <pc:sldChg chg="addSp delSp modSp mod">
        <pc:chgData name="Sarah Gothard" userId="0e53f415fda5f162" providerId="LiveId" clId="{595B75B9-725E-46D9-BE07-EDF562DF9279}" dt="2021-07-15T15:45:18.307" v="31" actId="26606"/>
        <pc:sldMkLst>
          <pc:docMk/>
          <pc:sldMk cId="1762072195" sldId="274"/>
        </pc:sldMkLst>
        <pc:spChg chg="ord">
          <ac:chgData name="Sarah Gothard" userId="0e53f415fda5f162" providerId="LiveId" clId="{595B75B9-725E-46D9-BE07-EDF562DF9279}" dt="2021-07-15T15:45:18.307" v="31" actId="26606"/>
          <ac:spMkLst>
            <pc:docMk/>
            <pc:sldMk cId="1762072195" sldId="274"/>
            <ac:spMk id="4" creationId="{734DF08B-C78F-4DB2-8B25-0250E898880A}"/>
          </ac:spMkLst>
        </pc:spChg>
        <pc:spChg chg="del">
          <ac:chgData name="Sarah Gothard" userId="0e53f415fda5f162" providerId="LiveId" clId="{595B75B9-725E-46D9-BE07-EDF562DF9279}" dt="2021-07-15T15:45:18.307" v="31" actId="26606"/>
          <ac:spMkLst>
            <pc:docMk/>
            <pc:sldMk cId="1762072195" sldId="274"/>
            <ac:spMk id="124" creationId="{32BC26D8-82FB-445E-AA49-62A77D7C1EE0}"/>
          </ac:spMkLst>
        </pc:spChg>
        <pc:spChg chg="del">
          <ac:chgData name="Sarah Gothard" userId="0e53f415fda5f162" providerId="LiveId" clId="{595B75B9-725E-46D9-BE07-EDF562DF9279}" dt="2021-07-15T15:45:18.307" v="31" actId="26606"/>
          <ac:spMkLst>
            <pc:docMk/>
            <pc:sldMk cId="1762072195" sldId="274"/>
            <ac:spMk id="126" creationId="{CB44330D-EA18-4254-AA95-EB49948539B8}"/>
          </ac:spMkLst>
        </pc:spChg>
        <pc:spChg chg="add">
          <ac:chgData name="Sarah Gothard" userId="0e53f415fda5f162" providerId="LiveId" clId="{595B75B9-725E-46D9-BE07-EDF562DF9279}" dt="2021-07-15T15:45:18.307" v="31" actId="26606"/>
          <ac:spMkLst>
            <pc:docMk/>
            <pc:sldMk cId="1762072195" sldId="274"/>
            <ac:spMk id="131" creationId="{32BC26D8-82FB-445E-AA49-62A77D7C1EE0}"/>
          </ac:spMkLst>
        </pc:spChg>
        <pc:spChg chg="add">
          <ac:chgData name="Sarah Gothard" userId="0e53f415fda5f162" providerId="LiveId" clId="{595B75B9-725E-46D9-BE07-EDF562DF9279}" dt="2021-07-15T15:45:18.307" v="31" actId="26606"/>
          <ac:spMkLst>
            <pc:docMk/>
            <pc:sldMk cId="1762072195" sldId="274"/>
            <ac:spMk id="133" creationId="{CB44330D-EA18-4254-AA95-EB49948539B8}"/>
          </ac:spMkLst>
        </pc:spChg>
        <pc:picChg chg="del">
          <ac:chgData name="Sarah Gothard" userId="0e53f415fda5f162" providerId="LiveId" clId="{595B75B9-725E-46D9-BE07-EDF562DF9279}" dt="2021-07-15T15:43:23.337" v="3" actId="478"/>
          <ac:picMkLst>
            <pc:docMk/>
            <pc:sldMk cId="1762072195" sldId="274"/>
            <ac:picMk id="3" creationId="{B39078F2-A18B-4CA1-8BA0-57FEE18DD858}"/>
          </ac:picMkLst>
        </pc:picChg>
        <pc:picChg chg="add del">
          <ac:chgData name="Sarah Gothard" userId="0e53f415fda5f162" providerId="LiveId" clId="{595B75B9-725E-46D9-BE07-EDF562DF9279}" dt="2021-07-15T15:44:54.023" v="29" actId="22"/>
          <ac:picMkLst>
            <pc:docMk/>
            <pc:sldMk cId="1762072195" sldId="274"/>
            <ac:picMk id="7" creationId="{FA88DF42-8B80-4E27-9FFB-E09F147743E3}"/>
          </ac:picMkLst>
        </pc:picChg>
        <pc:picChg chg="add mod">
          <ac:chgData name="Sarah Gothard" userId="0e53f415fda5f162" providerId="LiveId" clId="{595B75B9-725E-46D9-BE07-EDF562DF9279}" dt="2021-07-15T15:45:18.307" v="31" actId="26606"/>
          <ac:picMkLst>
            <pc:docMk/>
            <pc:sldMk cId="1762072195" sldId="274"/>
            <ac:picMk id="9" creationId="{1E58D967-442C-4758-961E-812863EEEA47}"/>
          </ac:picMkLst>
        </pc:picChg>
      </pc:sldChg>
      <pc:sldChg chg="addSp delSp modSp mod">
        <pc:chgData name="Sarah Gothard" userId="0e53f415fda5f162" providerId="LiveId" clId="{595B75B9-725E-46D9-BE07-EDF562DF9279}" dt="2021-07-15T15:47:08.495" v="39" actId="26606"/>
        <pc:sldMkLst>
          <pc:docMk/>
          <pc:sldMk cId="2083132930" sldId="276"/>
        </pc:sldMkLst>
        <pc:spChg chg="ord">
          <ac:chgData name="Sarah Gothard" userId="0e53f415fda5f162" providerId="LiveId" clId="{595B75B9-725E-46D9-BE07-EDF562DF9279}" dt="2021-07-15T15:47:08.495" v="39" actId="26606"/>
          <ac:spMkLst>
            <pc:docMk/>
            <pc:sldMk cId="2083132930" sldId="276"/>
            <ac:spMk id="4" creationId="{734DF08B-C78F-4DB2-8B25-0250E898880A}"/>
          </ac:spMkLst>
        </pc:spChg>
        <pc:spChg chg="add del">
          <ac:chgData name="Sarah Gothard" userId="0e53f415fda5f162" providerId="LiveId" clId="{595B75B9-725E-46D9-BE07-EDF562DF9279}" dt="2021-07-15T15:47:08.495" v="39" actId="26606"/>
          <ac:spMkLst>
            <pc:docMk/>
            <pc:sldMk cId="2083132930" sldId="276"/>
            <ac:spMk id="9" creationId="{32BC26D8-82FB-445E-AA49-62A77D7C1EE0}"/>
          </ac:spMkLst>
        </pc:spChg>
        <pc:spChg chg="add del">
          <ac:chgData name="Sarah Gothard" userId="0e53f415fda5f162" providerId="LiveId" clId="{595B75B9-725E-46D9-BE07-EDF562DF9279}" dt="2021-07-15T15:47:08.495" v="39" actId="26606"/>
          <ac:spMkLst>
            <pc:docMk/>
            <pc:sldMk cId="2083132930" sldId="276"/>
            <ac:spMk id="11" creationId="{CB44330D-EA18-4254-AA95-EB49948539B8}"/>
          </ac:spMkLst>
        </pc:spChg>
        <pc:spChg chg="add del">
          <ac:chgData name="Sarah Gothard" userId="0e53f415fda5f162" providerId="LiveId" clId="{595B75B9-725E-46D9-BE07-EDF562DF9279}" dt="2021-07-15T15:46:48.370" v="36" actId="26606"/>
          <ac:spMkLst>
            <pc:docMk/>
            <pc:sldMk cId="2083132930" sldId="276"/>
            <ac:spMk id="16" creationId="{32BC26D8-82FB-445E-AA49-62A77D7C1EE0}"/>
          </ac:spMkLst>
        </pc:spChg>
        <pc:spChg chg="add">
          <ac:chgData name="Sarah Gothard" userId="0e53f415fda5f162" providerId="LiveId" clId="{595B75B9-725E-46D9-BE07-EDF562DF9279}" dt="2021-07-15T15:47:08.495" v="39" actId="26606"/>
          <ac:spMkLst>
            <pc:docMk/>
            <pc:sldMk cId="2083132930" sldId="276"/>
            <ac:spMk id="17" creationId="{32BC26D8-82FB-445E-AA49-62A77D7C1EE0}"/>
          </ac:spMkLst>
        </pc:spChg>
        <pc:spChg chg="add del">
          <ac:chgData name="Sarah Gothard" userId="0e53f415fda5f162" providerId="LiveId" clId="{595B75B9-725E-46D9-BE07-EDF562DF9279}" dt="2021-07-15T15:46:48.370" v="36" actId="26606"/>
          <ac:spMkLst>
            <pc:docMk/>
            <pc:sldMk cId="2083132930" sldId="276"/>
            <ac:spMk id="18" creationId="{CB44330D-EA18-4254-AA95-EB49948539B8}"/>
          </ac:spMkLst>
        </pc:spChg>
        <pc:spChg chg="add">
          <ac:chgData name="Sarah Gothard" userId="0e53f415fda5f162" providerId="LiveId" clId="{595B75B9-725E-46D9-BE07-EDF562DF9279}" dt="2021-07-15T15:47:08.495" v="39" actId="26606"/>
          <ac:spMkLst>
            <pc:docMk/>
            <pc:sldMk cId="2083132930" sldId="276"/>
            <ac:spMk id="19" creationId="{CB44330D-EA18-4254-AA95-EB49948539B8}"/>
          </ac:spMkLst>
        </pc:spChg>
        <pc:picChg chg="del">
          <ac:chgData name="Sarah Gothard" userId="0e53f415fda5f162" providerId="LiveId" clId="{595B75B9-725E-46D9-BE07-EDF562DF9279}" dt="2021-07-15T15:43:25.440" v="4" actId="478"/>
          <ac:picMkLst>
            <pc:docMk/>
            <pc:sldMk cId="2083132930" sldId="276"/>
            <ac:picMk id="3" creationId="{28F42C5F-B472-4562-A99C-8CEBFB198652}"/>
          </ac:picMkLst>
        </pc:picChg>
        <pc:picChg chg="add del">
          <ac:chgData name="Sarah Gothard" userId="0e53f415fda5f162" providerId="LiveId" clId="{595B75B9-725E-46D9-BE07-EDF562DF9279}" dt="2021-07-15T15:46:30.122" v="33" actId="22"/>
          <ac:picMkLst>
            <pc:docMk/>
            <pc:sldMk cId="2083132930" sldId="276"/>
            <ac:picMk id="6" creationId="{E98FFF8B-F52E-4FE2-82D4-D814994EBBA1}"/>
          </ac:picMkLst>
        </pc:picChg>
        <pc:picChg chg="add del mod">
          <ac:chgData name="Sarah Gothard" userId="0e53f415fda5f162" providerId="LiveId" clId="{595B75B9-725E-46D9-BE07-EDF562DF9279}" dt="2021-07-15T15:46:50.324" v="37" actId="478"/>
          <ac:picMkLst>
            <pc:docMk/>
            <pc:sldMk cId="2083132930" sldId="276"/>
            <ac:picMk id="8" creationId="{5FEAF385-A808-4B11-87B6-49F492B82C91}"/>
          </ac:picMkLst>
        </pc:picChg>
        <pc:picChg chg="add mod">
          <ac:chgData name="Sarah Gothard" userId="0e53f415fda5f162" providerId="LiveId" clId="{595B75B9-725E-46D9-BE07-EDF562DF9279}" dt="2021-07-15T15:47:08.495" v="39" actId="26606"/>
          <ac:picMkLst>
            <pc:docMk/>
            <pc:sldMk cId="2083132930" sldId="276"/>
            <ac:picMk id="12" creationId="{76E79C00-3E1C-4E41-8CD2-950FDE8B141E}"/>
          </ac:picMkLst>
        </pc:picChg>
      </pc:sldChg>
      <pc:sldChg chg="addSp delSp modSp add mod setBg delDesignElem">
        <pc:chgData name="Sarah Gothard" userId="0e53f415fda5f162" providerId="LiveId" clId="{595B75B9-725E-46D9-BE07-EDF562DF9279}" dt="2021-07-15T15:48:05.867" v="41" actId="26606"/>
        <pc:sldMkLst>
          <pc:docMk/>
          <pc:sldMk cId="1614313776" sldId="277"/>
        </pc:sldMkLst>
        <pc:spChg chg="ord">
          <ac:chgData name="Sarah Gothard" userId="0e53f415fda5f162" providerId="LiveId" clId="{595B75B9-725E-46D9-BE07-EDF562DF9279}" dt="2021-07-15T15:48:05.867" v="41" actId="26606"/>
          <ac:spMkLst>
            <pc:docMk/>
            <pc:sldMk cId="1614313776" sldId="277"/>
            <ac:spMk id="4" creationId="{734DF08B-C78F-4DB2-8B25-0250E898880A}"/>
          </ac:spMkLst>
        </pc:spChg>
        <pc:spChg chg="add">
          <ac:chgData name="Sarah Gothard" userId="0e53f415fda5f162" providerId="LiveId" clId="{595B75B9-725E-46D9-BE07-EDF562DF9279}" dt="2021-07-15T15:48:05.867" v="41" actId="26606"/>
          <ac:spMkLst>
            <pc:docMk/>
            <pc:sldMk cId="1614313776" sldId="277"/>
            <ac:spMk id="6" creationId="{32BC26D8-82FB-445E-AA49-62A77D7C1EE0}"/>
          </ac:spMkLst>
        </pc:spChg>
        <pc:spChg chg="add">
          <ac:chgData name="Sarah Gothard" userId="0e53f415fda5f162" providerId="LiveId" clId="{595B75B9-725E-46D9-BE07-EDF562DF9279}" dt="2021-07-15T15:48:05.867" v="41" actId="26606"/>
          <ac:spMkLst>
            <pc:docMk/>
            <pc:sldMk cId="1614313776" sldId="277"/>
            <ac:spMk id="7" creationId="{CB44330D-EA18-4254-AA95-EB49948539B8}"/>
          </ac:spMkLst>
        </pc:spChg>
        <pc:spChg chg="del">
          <ac:chgData name="Sarah Gothard" userId="0e53f415fda5f162" providerId="LiveId" clId="{595B75B9-725E-46D9-BE07-EDF562DF9279}" dt="2021-07-15T15:43:30.350" v="7"/>
          <ac:spMkLst>
            <pc:docMk/>
            <pc:sldMk cId="1614313776" sldId="277"/>
            <ac:spMk id="9" creationId="{32BC26D8-82FB-445E-AA49-62A77D7C1EE0}"/>
          </ac:spMkLst>
        </pc:spChg>
        <pc:spChg chg="del">
          <ac:chgData name="Sarah Gothard" userId="0e53f415fda5f162" providerId="LiveId" clId="{595B75B9-725E-46D9-BE07-EDF562DF9279}" dt="2021-07-15T15:43:30.350" v="7"/>
          <ac:spMkLst>
            <pc:docMk/>
            <pc:sldMk cId="1614313776" sldId="277"/>
            <ac:spMk id="11" creationId="{CB44330D-EA18-4254-AA95-EB49948539B8}"/>
          </ac:spMkLst>
        </pc:spChg>
        <pc:picChg chg="add mod">
          <ac:chgData name="Sarah Gothard" userId="0e53f415fda5f162" providerId="LiveId" clId="{595B75B9-725E-46D9-BE07-EDF562DF9279}" dt="2021-07-15T15:48:05.867" v="41" actId="26606"/>
          <ac:picMkLst>
            <pc:docMk/>
            <pc:sldMk cId="1614313776" sldId="277"/>
            <ac:picMk id="3" creationId="{E12558EA-A032-43B7-9C8A-0B6BB06A8669}"/>
          </ac:picMkLst>
        </pc:picChg>
      </pc:sldChg>
      <pc:sldChg chg="del">
        <pc:chgData name="Sarah Gothard" userId="0e53f415fda5f162" providerId="LiveId" clId="{595B75B9-725E-46D9-BE07-EDF562DF9279}" dt="2021-07-15T15:43:26.939" v="5" actId="47"/>
        <pc:sldMkLst>
          <pc:docMk/>
          <pc:sldMk cId="3922427353" sldId="277"/>
        </pc:sldMkLst>
      </pc:sldChg>
      <pc:sldChg chg="del">
        <pc:chgData name="Sarah Gothard" userId="0e53f415fda5f162" providerId="LiveId" clId="{595B75B9-725E-46D9-BE07-EDF562DF9279}" dt="2021-07-15T15:43:26.939" v="5" actId="47"/>
        <pc:sldMkLst>
          <pc:docMk/>
          <pc:sldMk cId="1268762407" sldId="278"/>
        </pc:sldMkLst>
      </pc:sldChg>
      <pc:sldChg chg="addSp delSp modSp add mod setBg delDesignElem">
        <pc:chgData name="Sarah Gothard" userId="0e53f415fda5f162" providerId="LiveId" clId="{595B75B9-725E-46D9-BE07-EDF562DF9279}" dt="2021-07-15T15:48:14.437" v="43" actId="26606"/>
        <pc:sldMkLst>
          <pc:docMk/>
          <pc:sldMk cId="2269802411" sldId="278"/>
        </pc:sldMkLst>
        <pc:spChg chg="ord">
          <ac:chgData name="Sarah Gothard" userId="0e53f415fda5f162" providerId="LiveId" clId="{595B75B9-725E-46D9-BE07-EDF562DF9279}" dt="2021-07-15T15:48:14.437" v="43" actId="26606"/>
          <ac:spMkLst>
            <pc:docMk/>
            <pc:sldMk cId="2269802411" sldId="278"/>
            <ac:spMk id="4" creationId="{734DF08B-C78F-4DB2-8B25-0250E898880A}"/>
          </ac:spMkLst>
        </pc:spChg>
        <pc:spChg chg="add">
          <ac:chgData name="Sarah Gothard" userId="0e53f415fda5f162" providerId="LiveId" clId="{595B75B9-725E-46D9-BE07-EDF562DF9279}" dt="2021-07-15T15:48:14.437" v="43" actId="26606"/>
          <ac:spMkLst>
            <pc:docMk/>
            <pc:sldMk cId="2269802411" sldId="278"/>
            <ac:spMk id="6" creationId="{32BC26D8-82FB-445E-AA49-62A77D7C1EE0}"/>
          </ac:spMkLst>
        </pc:spChg>
        <pc:spChg chg="add">
          <ac:chgData name="Sarah Gothard" userId="0e53f415fda5f162" providerId="LiveId" clId="{595B75B9-725E-46D9-BE07-EDF562DF9279}" dt="2021-07-15T15:48:14.437" v="43" actId="26606"/>
          <ac:spMkLst>
            <pc:docMk/>
            <pc:sldMk cId="2269802411" sldId="278"/>
            <ac:spMk id="7" creationId="{CB44330D-EA18-4254-AA95-EB49948539B8}"/>
          </ac:spMkLst>
        </pc:spChg>
        <pc:spChg chg="del">
          <ac:chgData name="Sarah Gothard" userId="0e53f415fda5f162" providerId="LiveId" clId="{595B75B9-725E-46D9-BE07-EDF562DF9279}" dt="2021-07-15T15:43:30.528" v="9"/>
          <ac:spMkLst>
            <pc:docMk/>
            <pc:sldMk cId="2269802411" sldId="278"/>
            <ac:spMk id="9" creationId="{32BC26D8-82FB-445E-AA49-62A77D7C1EE0}"/>
          </ac:spMkLst>
        </pc:spChg>
        <pc:spChg chg="del">
          <ac:chgData name="Sarah Gothard" userId="0e53f415fda5f162" providerId="LiveId" clId="{595B75B9-725E-46D9-BE07-EDF562DF9279}" dt="2021-07-15T15:43:30.528" v="9"/>
          <ac:spMkLst>
            <pc:docMk/>
            <pc:sldMk cId="2269802411" sldId="278"/>
            <ac:spMk id="11" creationId="{CB44330D-EA18-4254-AA95-EB49948539B8}"/>
          </ac:spMkLst>
        </pc:spChg>
        <pc:picChg chg="add mod">
          <ac:chgData name="Sarah Gothard" userId="0e53f415fda5f162" providerId="LiveId" clId="{595B75B9-725E-46D9-BE07-EDF562DF9279}" dt="2021-07-15T15:48:14.437" v="43" actId="26606"/>
          <ac:picMkLst>
            <pc:docMk/>
            <pc:sldMk cId="2269802411" sldId="278"/>
            <ac:picMk id="3" creationId="{B8788898-C96B-451A-BC14-CC9C699DAD20}"/>
          </ac:picMkLst>
        </pc:picChg>
      </pc:sldChg>
      <pc:sldChg chg="addSp delSp modSp add mod setBg delDesignElem">
        <pc:chgData name="Sarah Gothard" userId="0e53f415fda5f162" providerId="LiveId" clId="{595B75B9-725E-46D9-BE07-EDF562DF9279}" dt="2021-07-15T15:48:51.019" v="47" actId="26606"/>
        <pc:sldMkLst>
          <pc:docMk/>
          <pc:sldMk cId="370636964" sldId="279"/>
        </pc:sldMkLst>
        <pc:spChg chg="ord">
          <ac:chgData name="Sarah Gothard" userId="0e53f415fda5f162" providerId="LiveId" clId="{595B75B9-725E-46D9-BE07-EDF562DF9279}" dt="2021-07-15T15:48:51.019" v="47" actId="26606"/>
          <ac:spMkLst>
            <pc:docMk/>
            <pc:sldMk cId="370636964" sldId="279"/>
            <ac:spMk id="4" creationId="{734DF08B-C78F-4DB2-8B25-0250E898880A}"/>
          </ac:spMkLst>
        </pc:spChg>
        <pc:spChg chg="add">
          <ac:chgData name="Sarah Gothard" userId="0e53f415fda5f162" providerId="LiveId" clId="{595B75B9-725E-46D9-BE07-EDF562DF9279}" dt="2021-07-15T15:48:51.019" v="47" actId="26606"/>
          <ac:spMkLst>
            <pc:docMk/>
            <pc:sldMk cId="370636964" sldId="279"/>
            <ac:spMk id="8" creationId="{32BC26D8-82FB-445E-AA49-62A77D7C1EE0}"/>
          </ac:spMkLst>
        </pc:spChg>
        <pc:spChg chg="del">
          <ac:chgData name="Sarah Gothard" userId="0e53f415fda5f162" providerId="LiveId" clId="{595B75B9-725E-46D9-BE07-EDF562DF9279}" dt="2021-07-15T15:43:30.702" v="11"/>
          <ac:spMkLst>
            <pc:docMk/>
            <pc:sldMk cId="370636964" sldId="279"/>
            <ac:spMk id="9" creationId="{32BC26D8-82FB-445E-AA49-62A77D7C1EE0}"/>
          </ac:spMkLst>
        </pc:spChg>
        <pc:spChg chg="del">
          <ac:chgData name="Sarah Gothard" userId="0e53f415fda5f162" providerId="LiveId" clId="{595B75B9-725E-46D9-BE07-EDF562DF9279}" dt="2021-07-15T15:43:30.702" v="11"/>
          <ac:spMkLst>
            <pc:docMk/>
            <pc:sldMk cId="370636964" sldId="279"/>
            <ac:spMk id="11" creationId="{CB44330D-EA18-4254-AA95-EB49948539B8}"/>
          </ac:spMkLst>
        </pc:spChg>
        <pc:spChg chg="add">
          <ac:chgData name="Sarah Gothard" userId="0e53f415fda5f162" providerId="LiveId" clId="{595B75B9-725E-46D9-BE07-EDF562DF9279}" dt="2021-07-15T15:48:51.019" v="47" actId="26606"/>
          <ac:spMkLst>
            <pc:docMk/>
            <pc:sldMk cId="370636964" sldId="279"/>
            <ac:spMk id="13" creationId="{CB44330D-EA18-4254-AA95-EB49948539B8}"/>
          </ac:spMkLst>
        </pc:spChg>
        <pc:picChg chg="add del">
          <ac:chgData name="Sarah Gothard" userId="0e53f415fda5f162" providerId="LiveId" clId="{595B75B9-725E-46D9-BE07-EDF562DF9279}" dt="2021-07-15T15:48:49.185" v="45" actId="478"/>
          <ac:picMkLst>
            <pc:docMk/>
            <pc:sldMk cId="370636964" sldId="279"/>
            <ac:picMk id="3" creationId="{23BB6BFC-F1AD-4610-843A-4A08257F73A5}"/>
          </ac:picMkLst>
        </pc:picChg>
        <pc:picChg chg="add mod">
          <ac:chgData name="Sarah Gothard" userId="0e53f415fda5f162" providerId="LiveId" clId="{595B75B9-725E-46D9-BE07-EDF562DF9279}" dt="2021-07-15T15:48:51.019" v="47" actId="26606"/>
          <ac:picMkLst>
            <pc:docMk/>
            <pc:sldMk cId="370636964" sldId="279"/>
            <ac:picMk id="6" creationId="{6AD6EEBC-FF1B-44A1-9C85-C290AD6C36DB}"/>
          </ac:picMkLst>
        </pc:picChg>
      </pc:sldChg>
      <pc:sldChg chg="del">
        <pc:chgData name="Sarah Gothard" userId="0e53f415fda5f162" providerId="LiveId" clId="{595B75B9-725E-46D9-BE07-EDF562DF9279}" dt="2021-07-15T15:43:26.939" v="5" actId="47"/>
        <pc:sldMkLst>
          <pc:docMk/>
          <pc:sldMk cId="2245300750" sldId="279"/>
        </pc:sldMkLst>
      </pc:sldChg>
      <pc:sldChg chg="addSp delSp modSp add mod ord setBg delDesignElem">
        <pc:chgData name="Sarah Gothard" userId="0e53f415fda5f162" providerId="LiveId" clId="{595B75B9-725E-46D9-BE07-EDF562DF9279}" dt="2021-07-15T15:50:54.535" v="61" actId="27614"/>
        <pc:sldMkLst>
          <pc:docMk/>
          <pc:sldMk cId="787333756" sldId="280"/>
        </pc:sldMkLst>
        <pc:spChg chg="ord">
          <ac:chgData name="Sarah Gothard" userId="0e53f415fda5f162" providerId="LiveId" clId="{595B75B9-725E-46D9-BE07-EDF562DF9279}" dt="2021-07-15T15:50:50.607" v="60" actId="26606"/>
          <ac:spMkLst>
            <pc:docMk/>
            <pc:sldMk cId="787333756" sldId="280"/>
            <ac:spMk id="4" creationId="{734DF08B-C78F-4DB2-8B25-0250E898880A}"/>
          </ac:spMkLst>
        </pc:spChg>
        <pc:spChg chg="add">
          <ac:chgData name="Sarah Gothard" userId="0e53f415fda5f162" providerId="LiveId" clId="{595B75B9-725E-46D9-BE07-EDF562DF9279}" dt="2021-07-15T15:50:50.607" v="60" actId="26606"/>
          <ac:spMkLst>
            <pc:docMk/>
            <pc:sldMk cId="787333756" sldId="280"/>
            <ac:spMk id="6" creationId="{32BC26D8-82FB-445E-AA49-62A77D7C1EE0}"/>
          </ac:spMkLst>
        </pc:spChg>
        <pc:spChg chg="add">
          <ac:chgData name="Sarah Gothard" userId="0e53f415fda5f162" providerId="LiveId" clId="{595B75B9-725E-46D9-BE07-EDF562DF9279}" dt="2021-07-15T15:50:50.607" v="60" actId="26606"/>
          <ac:spMkLst>
            <pc:docMk/>
            <pc:sldMk cId="787333756" sldId="280"/>
            <ac:spMk id="7" creationId="{CB44330D-EA18-4254-AA95-EB49948539B8}"/>
          </ac:spMkLst>
        </pc:spChg>
        <pc:spChg chg="del">
          <ac:chgData name="Sarah Gothard" userId="0e53f415fda5f162" providerId="LiveId" clId="{595B75B9-725E-46D9-BE07-EDF562DF9279}" dt="2021-07-15T15:43:30.824" v="13"/>
          <ac:spMkLst>
            <pc:docMk/>
            <pc:sldMk cId="787333756" sldId="280"/>
            <ac:spMk id="9" creationId="{32BC26D8-82FB-445E-AA49-62A77D7C1EE0}"/>
          </ac:spMkLst>
        </pc:spChg>
        <pc:spChg chg="del">
          <ac:chgData name="Sarah Gothard" userId="0e53f415fda5f162" providerId="LiveId" clId="{595B75B9-725E-46D9-BE07-EDF562DF9279}" dt="2021-07-15T15:43:30.824" v="13"/>
          <ac:spMkLst>
            <pc:docMk/>
            <pc:sldMk cId="787333756" sldId="280"/>
            <ac:spMk id="11" creationId="{CB44330D-EA18-4254-AA95-EB49948539B8}"/>
          </ac:spMkLst>
        </pc:spChg>
        <pc:picChg chg="add mod">
          <ac:chgData name="Sarah Gothard" userId="0e53f415fda5f162" providerId="LiveId" clId="{595B75B9-725E-46D9-BE07-EDF562DF9279}" dt="2021-07-15T15:50:54.535" v="61" actId="27614"/>
          <ac:picMkLst>
            <pc:docMk/>
            <pc:sldMk cId="787333756" sldId="280"/>
            <ac:picMk id="3" creationId="{1295C156-3A10-4F64-A652-7E3A8C0D9D61}"/>
          </ac:picMkLst>
        </pc:picChg>
      </pc:sldChg>
      <pc:sldChg chg="del">
        <pc:chgData name="Sarah Gothard" userId="0e53f415fda5f162" providerId="LiveId" clId="{595B75B9-725E-46D9-BE07-EDF562DF9279}" dt="2021-07-15T15:43:26.939" v="5" actId="47"/>
        <pc:sldMkLst>
          <pc:docMk/>
          <pc:sldMk cId="339888883" sldId="281"/>
        </pc:sldMkLst>
      </pc:sldChg>
      <pc:sldChg chg="delSp add del setBg delDesignElem">
        <pc:chgData name="Sarah Gothard" userId="0e53f415fda5f162" providerId="LiveId" clId="{595B75B9-725E-46D9-BE07-EDF562DF9279}" dt="2021-07-15T15:55:37.363" v="79" actId="47"/>
        <pc:sldMkLst>
          <pc:docMk/>
          <pc:sldMk cId="2596486601" sldId="281"/>
        </pc:sldMkLst>
        <pc:spChg chg="del">
          <ac:chgData name="Sarah Gothard" userId="0e53f415fda5f162" providerId="LiveId" clId="{595B75B9-725E-46D9-BE07-EDF562DF9279}" dt="2021-07-15T15:43:31.006" v="15"/>
          <ac:spMkLst>
            <pc:docMk/>
            <pc:sldMk cId="2596486601" sldId="281"/>
            <ac:spMk id="9" creationId="{32BC26D8-82FB-445E-AA49-62A77D7C1EE0}"/>
          </ac:spMkLst>
        </pc:spChg>
        <pc:spChg chg="del">
          <ac:chgData name="Sarah Gothard" userId="0e53f415fda5f162" providerId="LiveId" clId="{595B75B9-725E-46D9-BE07-EDF562DF9279}" dt="2021-07-15T15:43:31.006" v="15"/>
          <ac:spMkLst>
            <pc:docMk/>
            <pc:sldMk cId="2596486601" sldId="281"/>
            <ac:spMk id="11" creationId="{CB44330D-EA18-4254-AA95-EB49948539B8}"/>
          </ac:spMkLst>
        </pc:spChg>
      </pc:sldChg>
      <pc:sldChg chg="del">
        <pc:chgData name="Sarah Gothard" userId="0e53f415fda5f162" providerId="LiveId" clId="{595B75B9-725E-46D9-BE07-EDF562DF9279}" dt="2021-07-15T15:43:26.939" v="5" actId="47"/>
        <pc:sldMkLst>
          <pc:docMk/>
          <pc:sldMk cId="184890314" sldId="282"/>
        </pc:sldMkLst>
      </pc:sldChg>
      <pc:sldChg chg="delSp add del setBg delDesignElem">
        <pc:chgData name="Sarah Gothard" userId="0e53f415fda5f162" providerId="LiveId" clId="{595B75B9-725E-46D9-BE07-EDF562DF9279}" dt="2021-07-15T15:55:38.080" v="80" actId="47"/>
        <pc:sldMkLst>
          <pc:docMk/>
          <pc:sldMk cId="1581335522" sldId="282"/>
        </pc:sldMkLst>
        <pc:spChg chg="del">
          <ac:chgData name="Sarah Gothard" userId="0e53f415fda5f162" providerId="LiveId" clId="{595B75B9-725E-46D9-BE07-EDF562DF9279}" dt="2021-07-15T15:43:31.191" v="17"/>
          <ac:spMkLst>
            <pc:docMk/>
            <pc:sldMk cId="1581335522" sldId="282"/>
            <ac:spMk id="9" creationId="{32BC26D8-82FB-445E-AA49-62A77D7C1EE0}"/>
          </ac:spMkLst>
        </pc:spChg>
        <pc:spChg chg="del">
          <ac:chgData name="Sarah Gothard" userId="0e53f415fda5f162" providerId="LiveId" clId="{595B75B9-725E-46D9-BE07-EDF562DF9279}" dt="2021-07-15T15:43:31.191" v="17"/>
          <ac:spMkLst>
            <pc:docMk/>
            <pc:sldMk cId="1581335522" sldId="282"/>
            <ac:spMk id="11" creationId="{CB44330D-EA18-4254-AA95-EB49948539B8}"/>
          </ac:spMkLst>
        </pc:spChg>
      </pc:sldChg>
      <pc:sldChg chg="del">
        <pc:chgData name="Sarah Gothard" userId="0e53f415fda5f162" providerId="LiveId" clId="{595B75B9-725E-46D9-BE07-EDF562DF9279}" dt="2021-07-15T15:43:26.939" v="5" actId="47"/>
        <pc:sldMkLst>
          <pc:docMk/>
          <pc:sldMk cId="1767458774" sldId="283"/>
        </pc:sldMkLst>
      </pc:sldChg>
      <pc:sldChg chg="delSp add del setBg delDesignElem">
        <pc:chgData name="Sarah Gothard" userId="0e53f415fda5f162" providerId="LiveId" clId="{595B75B9-725E-46D9-BE07-EDF562DF9279}" dt="2021-07-15T15:55:38.846" v="81" actId="47"/>
        <pc:sldMkLst>
          <pc:docMk/>
          <pc:sldMk cId="2464570555" sldId="283"/>
        </pc:sldMkLst>
        <pc:spChg chg="del">
          <ac:chgData name="Sarah Gothard" userId="0e53f415fda5f162" providerId="LiveId" clId="{595B75B9-725E-46D9-BE07-EDF562DF9279}" dt="2021-07-15T15:43:31.323" v="19"/>
          <ac:spMkLst>
            <pc:docMk/>
            <pc:sldMk cId="2464570555" sldId="283"/>
            <ac:spMk id="9" creationId="{32BC26D8-82FB-445E-AA49-62A77D7C1EE0}"/>
          </ac:spMkLst>
        </pc:spChg>
        <pc:spChg chg="del">
          <ac:chgData name="Sarah Gothard" userId="0e53f415fda5f162" providerId="LiveId" clId="{595B75B9-725E-46D9-BE07-EDF562DF9279}" dt="2021-07-15T15:43:31.323" v="19"/>
          <ac:spMkLst>
            <pc:docMk/>
            <pc:sldMk cId="2464570555" sldId="283"/>
            <ac:spMk id="11" creationId="{CB44330D-EA18-4254-AA95-EB49948539B8}"/>
          </ac:spMkLst>
        </pc:spChg>
      </pc:sldChg>
      <pc:sldChg chg="delSp add del setBg delDesignElem">
        <pc:chgData name="Sarah Gothard" userId="0e53f415fda5f162" providerId="LiveId" clId="{595B75B9-725E-46D9-BE07-EDF562DF9279}" dt="2021-07-15T15:55:39.507" v="82" actId="47"/>
        <pc:sldMkLst>
          <pc:docMk/>
          <pc:sldMk cId="3875183146" sldId="284"/>
        </pc:sldMkLst>
        <pc:spChg chg="del">
          <ac:chgData name="Sarah Gothard" userId="0e53f415fda5f162" providerId="LiveId" clId="{595B75B9-725E-46D9-BE07-EDF562DF9279}" dt="2021-07-15T15:43:31.495" v="21"/>
          <ac:spMkLst>
            <pc:docMk/>
            <pc:sldMk cId="3875183146" sldId="284"/>
            <ac:spMk id="9" creationId="{32BC26D8-82FB-445E-AA49-62A77D7C1EE0}"/>
          </ac:spMkLst>
        </pc:spChg>
        <pc:spChg chg="del">
          <ac:chgData name="Sarah Gothard" userId="0e53f415fda5f162" providerId="LiveId" clId="{595B75B9-725E-46D9-BE07-EDF562DF9279}" dt="2021-07-15T15:43:31.495" v="21"/>
          <ac:spMkLst>
            <pc:docMk/>
            <pc:sldMk cId="3875183146" sldId="284"/>
            <ac:spMk id="11" creationId="{CB44330D-EA18-4254-AA95-EB49948539B8}"/>
          </ac:spMkLst>
        </pc:spChg>
      </pc:sldChg>
      <pc:sldChg chg="delSp add del setBg delDesignElem">
        <pc:chgData name="Sarah Gothard" userId="0e53f415fda5f162" providerId="LiveId" clId="{595B75B9-725E-46D9-BE07-EDF562DF9279}" dt="2021-07-15T15:55:40.076" v="83" actId="47"/>
        <pc:sldMkLst>
          <pc:docMk/>
          <pc:sldMk cId="1429728000" sldId="285"/>
        </pc:sldMkLst>
        <pc:spChg chg="del">
          <ac:chgData name="Sarah Gothard" userId="0e53f415fda5f162" providerId="LiveId" clId="{595B75B9-725E-46D9-BE07-EDF562DF9279}" dt="2021-07-15T15:43:31.673" v="23"/>
          <ac:spMkLst>
            <pc:docMk/>
            <pc:sldMk cId="1429728000" sldId="285"/>
            <ac:spMk id="9" creationId="{32BC26D8-82FB-445E-AA49-62A77D7C1EE0}"/>
          </ac:spMkLst>
        </pc:spChg>
        <pc:spChg chg="del">
          <ac:chgData name="Sarah Gothard" userId="0e53f415fda5f162" providerId="LiveId" clId="{595B75B9-725E-46D9-BE07-EDF562DF9279}" dt="2021-07-15T15:43:31.673" v="23"/>
          <ac:spMkLst>
            <pc:docMk/>
            <pc:sldMk cId="1429728000" sldId="285"/>
            <ac:spMk id="11" creationId="{CB44330D-EA18-4254-AA95-EB49948539B8}"/>
          </ac:spMkLst>
        </pc:spChg>
      </pc:sldChg>
      <pc:sldChg chg="del">
        <pc:chgData name="Sarah Gothard" userId="0e53f415fda5f162" providerId="LiveId" clId="{595B75B9-725E-46D9-BE07-EDF562DF9279}" dt="2021-07-15T15:43:26.939" v="5" actId="47"/>
        <pc:sldMkLst>
          <pc:docMk/>
          <pc:sldMk cId="3739647608" sldId="286"/>
        </pc:sldMkLst>
      </pc:sldChg>
      <pc:sldChg chg="delSp add del setBg delDesignElem">
        <pc:chgData name="Sarah Gothard" userId="0e53f415fda5f162" providerId="LiveId" clId="{595B75B9-725E-46D9-BE07-EDF562DF9279}" dt="2021-07-15T15:55:40.731" v="84" actId="47"/>
        <pc:sldMkLst>
          <pc:docMk/>
          <pc:sldMk cId="3955490510" sldId="286"/>
        </pc:sldMkLst>
        <pc:spChg chg="del">
          <ac:chgData name="Sarah Gothard" userId="0e53f415fda5f162" providerId="LiveId" clId="{595B75B9-725E-46D9-BE07-EDF562DF9279}" dt="2021-07-15T15:43:31.823" v="25"/>
          <ac:spMkLst>
            <pc:docMk/>
            <pc:sldMk cId="3955490510" sldId="286"/>
            <ac:spMk id="9" creationId="{32BC26D8-82FB-445E-AA49-62A77D7C1EE0}"/>
          </ac:spMkLst>
        </pc:spChg>
        <pc:spChg chg="del">
          <ac:chgData name="Sarah Gothard" userId="0e53f415fda5f162" providerId="LiveId" clId="{595B75B9-725E-46D9-BE07-EDF562DF9279}" dt="2021-07-15T15:43:31.823" v="25"/>
          <ac:spMkLst>
            <pc:docMk/>
            <pc:sldMk cId="3955490510" sldId="286"/>
            <ac:spMk id="11" creationId="{CB44330D-EA18-4254-AA95-EB49948539B8}"/>
          </ac:spMkLst>
        </pc:spChg>
      </pc:sldChg>
      <pc:sldChg chg="del">
        <pc:chgData name="Sarah Gothard" userId="0e53f415fda5f162" providerId="LiveId" clId="{595B75B9-725E-46D9-BE07-EDF562DF9279}" dt="2021-07-15T15:43:26.939" v="5" actId="47"/>
        <pc:sldMkLst>
          <pc:docMk/>
          <pc:sldMk cId="964373567" sldId="287"/>
        </pc:sldMkLst>
      </pc:sldChg>
      <pc:sldChg chg="delSp add del setBg delDesignElem">
        <pc:chgData name="Sarah Gothard" userId="0e53f415fda5f162" providerId="LiveId" clId="{595B75B9-725E-46D9-BE07-EDF562DF9279}" dt="2021-07-15T15:55:41.291" v="85" actId="47"/>
        <pc:sldMkLst>
          <pc:docMk/>
          <pc:sldMk cId="1296846793" sldId="287"/>
        </pc:sldMkLst>
        <pc:spChg chg="del">
          <ac:chgData name="Sarah Gothard" userId="0e53f415fda5f162" providerId="LiveId" clId="{595B75B9-725E-46D9-BE07-EDF562DF9279}" dt="2021-07-15T15:43:32.002" v="27"/>
          <ac:spMkLst>
            <pc:docMk/>
            <pc:sldMk cId="1296846793" sldId="287"/>
            <ac:spMk id="9" creationId="{32BC26D8-82FB-445E-AA49-62A77D7C1EE0}"/>
          </ac:spMkLst>
        </pc:spChg>
        <pc:spChg chg="del">
          <ac:chgData name="Sarah Gothard" userId="0e53f415fda5f162" providerId="LiveId" clId="{595B75B9-725E-46D9-BE07-EDF562DF9279}" dt="2021-07-15T15:43:32.002" v="27"/>
          <ac:spMkLst>
            <pc:docMk/>
            <pc:sldMk cId="1296846793" sldId="287"/>
            <ac:spMk id="11" creationId="{CB44330D-EA18-4254-AA95-EB49948539B8}"/>
          </ac:spMkLst>
        </pc:spChg>
      </pc:sldChg>
      <pc:sldChg chg="del">
        <pc:chgData name="Sarah Gothard" userId="0e53f415fda5f162" providerId="LiveId" clId="{595B75B9-725E-46D9-BE07-EDF562DF9279}" dt="2021-07-15T15:43:26.939" v="5" actId="47"/>
        <pc:sldMkLst>
          <pc:docMk/>
          <pc:sldMk cId="61725724" sldId="288"/>
        </pc:sldMkLst>
      </pc:sldChg>
      <pc:sldChg chg="addSp modSp add mod setBg">
        <pc:chgData name="Sarah Gothard" userId="0e53f415fda5f162" providerId="LiveId" clId="{595B75B9-725E-46D9-BE07-EDF562DF9279}" dt="2021-07-15T15:53:52.387" v="69" actId="26606"/>
        <pc:sldMkLst>
          <pc:docMk/>
          <pc:sldMk cId="474792021" sldId="288"/>
        </pc:sldMkLst>
        <pc:spChg chg="ord">
          <ac:chgData name="Sarah Gothard" userId="0e53f415fda5f162" providerId="LiveId" clId="{595B75B9-725E-46D9-BE07-EDF562DF9279}" dt="2021-07-15T15:53:52.387" v="69" actId="26606"/>
          <ac:spMkLst>
            <pc:docMk/>
            <pc:sldMk cId="474792021" sldId="288"/>
            <ac:spMk id="4" creationId="{734DF08B-C78F-4DB2-8B25-0250E898880A}"/>
          </ac:spMkLst>
        </pc:spChg>
        <pc:spChg chg="add">
          <ac:chgData name="Sarah Gothard" userId="0e53f415fda5f162" providerId="LiveId" clId="{595B75B9-725E-46D9-BE07-EDF562DF9279}" dt="2021-07-15T15:53:52.387" v="69" actId="26606"/>
          <ac:spMkLst>
            <pc:docMk/>
            <pc:sldMk cId="474792021" sldId="288"/>
            <ac:spMk id="9" creationId="{32BC26D8-82FB-445E-AA49-62A77D7C1EE0}"/>
          </ac:spMkLst>
        </pc:spChg>
        <pc:spChg chg="add">
          <ac:chgData name="Sarah Gothard" userId="0e53f415fda5f162" providerId="LiveId" clId="{595B75B9-725E-46D9-BE07-EDF562DF9279}" dt="2021-07-15T15:53:52.387" v="69" actId="26606"/>
          <ac:spMkLst>
            <pc:docMk/>
            <pc:sldMk cId="474792021" sldId="288"/>
            <ac:spMk id="11" creationId="{CB44330D-EA18-4254-AA95-EB49948539B8}"/>
          </ac:spMkLst>
        </pc:spChg>
        <pc:picChg chg="add mod">
          <ac:chgData name="Sarah Gothard" userId="0e53f415fda5f162" providerId="LiveId" clId="{595B75B9-725E-46D9-BE07-EDF562DF9279}" dt="2021-07-15T15:53:52.387" v="69" actId="26606"/>
          <ac:picMkLst>
            <pc:docMk/>
            <pc:sldMk cId="474792021" sldId="288"/>
            <ac:picMk id="3" creationId="{7B2FAF9F-751B-4557-8898-54A009F79493}"/>
          </ac:picMkLst>
        </pc:picChg>
      </pc:sldChg>
      <pc:sldChg chg="del">
        <pc:chgData name="Sarah Gothard" userId="0e53f415fda5f162" providerId="LiveId" clId="{595B75B9-725E-46D9-BE07-EDF562DF9279}" dt="2021-07-15T15:43:26.939" v="5" actId="47"/>
        <pc:sldMkLst>
          <pc:docMk/>
          <pc:sldMk cId="915101909" sldId="289"/>
        </pc:sldMkLst>
      </pc:sldChg>
      <pc:sldChg chg="addSp modSp add mod setBg">
        <pc:chgData name="Sarah Gothard" userId="0e53f415fda5f162" providerId="LiveId" clId="{595B75B9-725E-46D9-BE07-EDF562DF9279}" dt="2021-07-15T15:55:35.987" v="78" actId="26606"/>
        <pc:sldMkLst>
          <pc:docMk/>
          <pc:sldMk cId="1224260834" sldId="289"/>
        </pc:sldMkLst>
        <pc:spChg chg="ord">
          <ac:chgData name="Sarah Gothard" userId="0e53f415fda5f162" providerId="LiveId" clId="{595B75B9-725E-46D9-BE07-EDF562DF9279}" dt="2021-07-15T15:55:35.987" v="78" actId="26606"/>
          <ac:spMkLst>
            <pc:docMk/>
            <pc:sldMk cId="1224260834" sldId="289"/>
            <ac:spMk id="4" creationId="{734DF08B-C78F-4DB2-8B25-0250E898880A}"/>
          </ac:spMkLst>
        </pc:spChg>
        <pc:spChg chg="add">
          <ac:chgData name="Sarah Gothard" userId="0e53f415fda5f162" providerId="LiveId" clId="{595B75B9-725E-46D9-BE07-EDF562DF9279}" dt="2021-07-15T15:55:35.987" v="78" actId="26606"/>
          <ac:spMkLst>
            <pc:docMk/>
            <pc:sldMk cId="1224260834" sldId="289"/>
            <ac:spMk id="9" creationId="{32BC26D8-82FB-445E-AA49-62A77D7C1EE0}"/>
          </ac:spMkLst>
        </pc:spChg>
        <pc:spChg chg="add">
          <ac:chgData name="Sarah Gothard" userId="0e53f415fda5f162" providerId="LiveId" clId="{595B75B9-725E-46D9-BE07-EDF562DF9279}" dt="2021-07-15T15:55:35.987" v="78" actId="26606"/>
          <ac:spMkLst>
            <pc:docMk/>
            <pc:sldMk cId="1224260834" sldId="289"/>
            <ac:spMk id="11" creationId="{CB44330D-EA18-4254-AA95-EB49948539B8}"/>
          </ac:spMkLst>
        </pc:spChg>
        <pc:picChg chg="add mod">
          <ac:chgData name="Sarah Gothard" userId="0e53f415fda5f162" providerId="LiveId" clId="{595B75B9-725E-46D9-BE07-EDF562DF9279}" dt="2021-07-15T15:55:35.987" v="78" actId="26606"/>
          <ac:picMkLst>
            <pc:docMk/>
            <pc:sldMk cId="1224260834" sldId="289"/>
            <ac:picMk id="3" creationId="{53E9EC1E-0403-452E-97C8-28E7CD335798}"/>
          </ac:picMkLst>
        </pc:picChg>
      </pc:sldChg>
      <pc:sldChg chg="addSp modSp add mod ord setBg">
        <pc:chgData name="Sarah Gothard" userId="0e53f415fda5f162" providerId="LiveId" clId="{595B75B9-725E-46D9-BE07-EDF562DF9279}" dt="2021-07-15T15:55:22.131" v="76" actId="26606"/>
        <pc:sldMkLst>
          <pc:docMk/>
          <pc:sldMk cId="3945929324" sldId="290"/>
        </pc:sldMkLst>
        <pc:spChg chg="ord">
          <ac:chgData name="Sarah Gothard" userId="0e53f415fda5f162" providerId="LiveId" clId="{595B75B9-725E-46D9-BE07-EDF562DF9279}" dt="2021-07-15T15:55:22.131" v="76" actId="26606"/>
          <ac:spMkLst>
            <pc:docMk/>
            <pc:sldMk cId="3945929324" sldId="290"/>
            <ac:spMk id="4" creationId="{734DF08B-C78F-4DB2-8B25-0250E898880A}"/>
          </ac:spMkLst>
        </pc:spChg>
        <pc:spChg chg="add">
          <ac:chgData name="Sarah Gothard" userId="0e53f415fda5f162" providerId="LiveId" clId="{595B75B9-725E-46D9-BE07-EDF562DF9279}" dt="2021-07-15T15:55:22.131" v="76" actId="26606"/>
          <ac:spMkLst>
            <pc:docMk/>
            <pc:sldMk cId="3945929324" sldId="290"/>
            <ac:spMk id="9" creationId="{32BC26D8-82FB-445E-AA49-62A77D7C1EE0}"/>
          </ac:spMkLst>
        </pc:spChg>
        <pc:spChg chg="add">
          <ac:chgData name="Sarah Gothard" userId="0e53f415fda5f162" providerId="LiveId" clId="{595B75B9-725E-46D9-BE07-EDF562DF9279}" dt="2021-07-15T15:55:22.131" v="76" actId="26606"/>
          <ac:spMkLst>
            <pc:docMk/>
            <pc:sldMk cId="3945929324" sldId="290"/>
            <ac:spMk id="11" creationId="{CB44330D-EA18-4254-AA95-EB49948539B8}"/>
          </ac:spMkLst>
        </pc:spChg>
        <pc:picChg chg="add mod">
          <ac:chgData name="Sarah Gothard" userId="0e53f415fda5f162" providerId="LiveId" clId="{595B75B9-725E-46D9-BE07-EDF562DF9279}" dt="2021-07-15T15:55:22.131" v="76" actId="26606"/>
          <ac:picMkLst>
            <pc:docMk/>
            <pc:sldMk cId="3945929324" sldId="290"/>
            <ac:picMk id="3" creationId="{347E5ACD-446E-4657-9F83-093B5617E9DF}"/>
          </ac:picMkLst>
        </pc:picChg>
      </pc:sldChg>
      <pc:sldChg chg="addSp delSp add del setBg delDesignElem">
        <pc:chgData name="Sarah Gothard" userId="0e53f415fda5f162" providerId="LiveId" clId="{595B75B9-725E-46D9-BE07-EDF562DF9279}" dt="2021-07-15T15:49:17.417" v="55"/>
        <pc:sldMkLst>
          <pc:docMk/>
          <pc:sldMk cId="3341535018" sldId="291"/>
        </pc:sldMkLst>
        <pc:spChg chg="add del">
          <ac:chgData name="Sarah Gothard" userId="0e53f415fda5f162" providerId="LiveId" clId="{595B75B9-725E-46D9-BE07-EDF562DF9279}" dt="2021-07-15T15:49:17.417" v="55"/>
          <ac:spMkLst>
            <pc:docMk/>
            <pc:sldMk cId="3341535018" sldId="291"/>
            <ac:spMk id="6" creationId="{32BC26D8-82FB-445E-AA49-62A77D7C1EE0}"/>
          </ac:spMkLst>
        </pc:spChg>
        <pc:spChg chg="add del">
          <ac:chgData name="Sarah Gothard" userId="0e53f415fda5f162" providerId="LiveId" clId="{595B75B9-725E-46D9-BE07-EDF562DF9279}" dt="2021-07-15T15:49:17.417" v="55"/>
          <ac:spMkLst>
            <pc:docMk/>
            <pc:sldMk cId="3341535018" sldId="291"/>
            <ac:spMk id="7" creationId="{CB44330D-EA18-4254-AA95-EB49948539B8}"/>
          </ac:spMkLst>
        </pc:spChg>
      </pc:sldChg>
      <pc:sldChg chg="add del">
        <pc:chgData name="Sarah Gothard" userId="0e53f415fda5f162" providerId="LiveId" clId="{595B75B9-725E-46D9-BE07-EDF562DF9279}" dt="2021-07-15T15:51:36.356" v="67" actId="47"/>
        <pc:sldMkLst>
          <pc:docMk/>
          <pc:sldMk cId="3721953957" sldId="291"/>
        </pc:sldMkLst>
      </pc:sldChg>
      <pc:sldChg chg="add replId">
        <pc:chgData name="Sarah Gothard" userId="0e53f415fda5f162" providerId="LiveId" clId="{595B75B9-725E-46D9-BE07-EDF562DF9279}" dt="2021-07-15T15:49:24.545" v="56" actId="2890"/>
        <pc:sldMkLst>
          <pc:docMk/>
          <pc:sldMk cId="1570095270" sldId="292"/>
        </pc:sldMkLst>
      </pc:sldChg>
      <pc:sldChg chg="addSp delSp add del setBg delDesignElem">
        <pc:chgData name="Sarah Gothard" userId="0e53f415fda5f162" providerId="LiveId" clId="{595B75B9-725E-46D9-BE07-EDF562DF9279}" dt="2021-07-15T15:49:17.417" v="55"/>
        <pc:sldMkLst>
          <pc:docMk/>
          <pc:sldMk cId="3679992307" sldId="292"/>
        </pc:sldMkLst>
        <pc:spChg chg="add del">
          <ac:chgData name="Sarah Gothard" userId="0e53f415fda5f162" providerId="LiveId" clId="{595B75B9-725E-46D9-BE07-EDF562DF9279}" dt="2021-07-15T15:49:17.417" v="55"/>
          <ac:spMkLst>
            <pc:docMk/>
            <pc:sldMk cId="3679992307" sldId="292"/>
            <ac:spMk id="6" creationId="{32BC26D8-82FB-445E-AA49-62A77D7C1EE0}"/>
          </ac:spMkLst>
        </pc:spChg>
        <pc:spChg chg="add del">
          <ac:chgData name="Sarah Gothard" userId="0e53f415fda5f162" providerId="LiveId" clId="{595B75B9-725E-46D9-BE07-EDF562DF9279}" dt="2021-07-15T15:49:17.417" v="55"/>
          <ac:spMkLst>
            <pc:docMk/>
            <pc:sldMk cId="3679992307" sldId="292"/>
            <ac:spMk id="7" creationId="{CB44330D-EA18-4254-AA95-EB49948539B8}"/>
          </ac:spMkLst>
        </pc:spChg>
      </pc:sldChg>
      <pc:sldChg chg="add replId">
        <pc:chgData name="Sarah Gothard" userId="0e53f415fda5f162" providerId="LiveId" clId="{595B75B9-725E-46D9-BE07-EDF562DF9279}" dt="2021-07-15T15:49:24.545" v="56" actId="2890"/>
        <pc:sldMkLst>
          <pc:docMk/>
          <pc:sldMk cId="1014160081" sldId="293"/>
        </pc:sldMkLst>
      </pc:sldChg>
      <pc:sldChg chg="addSp delSp add del setBg delDesignElem">
        <pc:chgData name="Sarah Gothard" userId="0e53f415fda5f162" providerId="LiveId" clId="{595B75B9-725E-46D9-BE07-EDF562DF9279}" dt="2021-07-15T15:49:17.417" v="55"/>
        <pc:sldMkLst>
          <pc:docMk/>
          <pc:sldMk cId="1460511175" sldId="293"/>
        </pc:sldMkLst>
        <pc:spChg chg="add del">
          <ac:chgData name="Sarah Gothard" userId="0e53f415fda5f162" providerId="LiveId" clId="{595B75B9-725E-46D9-BE07-EDF562DF9279}" dt="2021-07-15T15:49:17.417" v="55"/>
          <ac:spMkLst>
            <pc:docMk/>
            <pc:sldMk cId="1460511175" sldId="293"/>
            <ac:spMk id="8" creationId="{32BC26D8-82FB-445E-AA49-62A77D7C1EE0}"/>
          </ac:spMkLst>
        </pc:spChg>
        <pc:spChg chg="add del">
          <ac:chgData name="Sarah Gothard" userId="0e53f415fda5f162" providerId="LiveId" clId="{595B75B9-725E-46D9-BE07-EDF562DF9279}" dt="2021-07-15T15:49:17.417" v="55"/>
          <ac:spMkLst>
            <pc:docMk/>
            <pc:sldMk cId="1460511175" sldId="293"/>
            <ac:spMk id="13" creationId="{CB44330D-EA18-4254-AA95-EB49948539B8}"/>
          </ac:spMkLst>
        </pc:spChg>
      </pc:sldChg>
      <pc:sldChg chg="add replId">
        <pc:chgData name="Sarah Gothard" userId="0e53f415fda5f162" providerId="LiveId" clId="{595B75B9-725E-46D9-BE07-EDF562DF9279}" dt="2021-07-15T15:49:24.545" v="56" actId="2890"/>
        <pc:sldMkLst>
          <pc:docMk/>
          <pc:sldMk cId="4008943973" sldId="294"/>
        </pc:sldMkLst>
      </pc:sldChg>
      <pc:sldChg chg="addSp delSp modSp new mod setBg">
        <pc:chgData name="Sarah Gothard" userId="0e53f415fda5f162" providerId="LiveId" clId="{595B75B9-725E-46D9-BE07-EDF562DF9279}" dt="2021-07-15T15:51:28.526" v="66" actId="26606"/>
        <pc:sldMkLst>
          <pc:docMk/>
          <pc:sldMk cId="2180664067" sldId="295"/>
        </pc:sldMkLst>
        <pc:spChg chg="del">
          <ac:chgData name="Sarah Gothard" userId="0e53f415fda5f162" providerId="LiveId" clId="{595B75B9-725E-46D9-BE07-EDF562DF9279}" dt="2021-07-15T15:51:26.549" v="64" actId="478"/>
          <ac:spMkLst>
            <pc:docMk/>
            <pc:sldMk cId="2180664067" sldId="295"/>
            <ac:spMk id="2" creationId="{2A857B82-15C2-4223-938D-8547B2E455E9}"/>
          </ac:spMkLst>
        </pc:spChg>
        <pc:spChg chg="del">
          <ac:chgData name="Sarah Gothard" userId="0e53f415fda5f162" providerId="LiveId" clId="{595B75B9-725E-46D9-BE07-EDF562DF9279}" dt="2021-07-15T15:51:25.771" v="63" actId="478"/>
          <ac:spMkLst>
            <pc:docMk/>
            <pc:sldMk cId="2180664067" sldId="295"/>
            <ac:spMk id="3" creationId="{407D5391-35B1-4405-B436-FCF6DE918448}"/>
          </ac:spMkLst>
        </pc:spChg>
        <pc:spChg chg="mod ord">
          <ac:chgData name="Sarah Gothard" userId="0e53f415fda5f162" providerId="LiveId" clId="{595B75B9-725E-46D9-BE07-EDF562DF9279}" dt="2021-07-15T15:51:28.526" v="66" actId="26606"/>
          <ac:spMkLst>
            <pc:docMk/>
            <pc:sldMk cId="2180664067" sldId="295"/>
            <ac:spMk id="4" creationId="{AC40E4F5-937E-46C0-95B8-F99B51E1CE2D}"/>
          </ac:spMkLst>
        </pc:spChg>
        <pc:spChg chg="add">
          <ac:chgData name="Sarah Gothard" userId="0e53f415fda5f162" providerId="LiveId" clId="{595B75B9-725E-46D9-BE07-EDF562DF9279}" dt="2021-07-15T15:51:28.526" v="66" actId="26606"/>
          <ac:spMkLst>
            <pc:docMk/>
            <pc:sldMk cId="2180664067" sldId="295"/>
            <ac:spMk id="11" creationId="{32BC26D8-82FB-445E-AA49-62A77D7C1EE0}"/>
          </ac:spMkLst>
        </pc:spChg>
        <pc:spChg chg="add">
          <ac:chgData name="Sarah Gothard" userId="0e53f415fda5f162" providerId="LiveId" clId="{595B75B9-725E-46D9-BE07-EDF562DF9279}" dt="2021-07-15T15:51:28.526" v="66" actId="26606"/>
          <ac:spMkLst>
            <pc:docMk/>
            <pc:sldMk cId="2180664067" sldId="295"/>
            <ac:spMk id="13" creationId="{CB44330D-EA18-4254-AA95-EB49948539B8}"/>
          </ac:spMkLst>
        </pc:spChg>
        <pc:picChg chg="add mod">
          <ac:chgData name="Sarah Gothard" userId="0e53f415fda5f162" providerId="LiveId" clId="{595B75B9-725E-46D9-BE07-EDF562DF9279}" dt="2021-07-15T15:51:28.526" v="66" actId="26606"/>
          <ac:picMkLst>
            <pc:docMk/>
            <pc:sldMk cId="2180664067" sldId="295"/>
            <ac:picMk id="6" creationId="{1FB5B270-4EC6-4004-99AA-B2376F6686C5}"/>
          </ac:picMkLst>
        </pc:picChg>
      </pc:sldChg>
      <pc:sldChg chg="add ord">
        <pc:chgData name="Sarah Gothard" userId="0e53f415fda5f162" providerId="LiveId" clId="{595B75B9-725E-46D9-BE07-EDF562DF9279}" dt="2021-07-15T15:54:27.632" v="72"/>
        <pc:sldMkLst>
          <pc:docMk/>
          <pc:sldMk cId="3219846123" sldId="29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7/15/2021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7/15/2021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7/15/2021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7/15/2021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7/15/2021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D0094BB-CA0B-4C95-9047-135F9AA35C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38383"/>
            <a:ext cx="10905066" cy="158123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788898-C96B-451A-BC14-CC9C699DAD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88660"/>
            <a:ext cx="10905066" cy="308068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14160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AD6EEBC-FF1B-44A1-9C85-C290AD6C36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08943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2FAF9F-751B-4557-8898-54A009F794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595" y="643467"/>
            <a:ext cx="968880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74792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3E9EC1E-0403-452E-97C8-28E7CD3357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02402"/>
            <a:ext cx="10905066" cy="365319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24260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7E5ACD-446E-4657-9F83-093B5617E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02402"/>
            <a:ext cx="10905066" cy="365319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45929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AD6EEBC-FF1B-44A1-9C85-C290AD6C36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19846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13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E58D967-442C-4758-961E-812863EEEA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207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6E79C00-3E1C-4E41-8CD2-950FDE8B14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75028"/>
            <a:ext cx="10905066" cy="310794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83132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2558EA-A032-43B7-9C8A-0B6BB06A8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84190"/>
            <a:ext cx="10905066" cy="34896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14313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788898-C96B-451A-BC14-CC9C699DAD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88660"/>
            <a:ext cx="10905066" cy="308068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69802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AD6EEBC-FF1B-44A1-9C85-C290AD6C36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0636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1295C156-3A10-4F64-A652-7E3A8C0D9D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566" y="643467"/>
            <a:ext cx="964686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87333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FB5B270-4EC6-4004-99AA-B2376F6686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79609"/>
            <a:ext cx="10905066" cy="32987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40E4F5-937E-46C0-95B8-F99B51E1C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80664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2558EA-A032-43B7-9C8A-0B6BB06A8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84190"/>
            <a:ext cx="10905066" cy="34896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70095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73</Words>
  <Application>Microsoft Office PowerPoint</Application>
  <PresentationFormat>Widescreen</PresentationFormat>
  <Paragraphs>17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30</cp:revision>
  <dcterms:created xsi:type="dcterms:W3CDTF">2019-10-03T18:26:20Z</dcterms:created>
  <dcterms:modified xsi:type="dcterms:W3CDTF">2021-07-15T15:55:47Z</dcterms:modified>
</cp:coreProperties>
</file>