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44" autoAdjust="0"/>
    <p:restoredTop sz="93002" autoAdjust="0"/>
  </p:normalViewPr>
  <p:slideViewPr>
    <p:cSldViewPr snapToGrid="0" showGuides="1">
      <p:cViewPr varScale="1">
        <p:scale>
          <a:sx n="67" d="100"/>
          <a:sy n="67" d="100"/>
        </p:scale>
        <p:origin x="156" y="6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A06E0EA6-1463-4CE3-9A72-E52ED7A2413B}"/>
  </pc:docChgLst>
  <pc:docChgLst>
    <pc:chgData name="Sarah Gothard" userId="0e53f415fda5f162" providerId="LiveId" clId="{EBCBA8C7-1B58-4566-BA25-3C4CC01CF4AE}"/>
  </pc:docChgLst>
  <pc:docChgLst>
    <pc:chgData name="Sarah Gothard" userId="0e53f415fda5f162" providerId="LiveId" clId="{51C65E71-1658-4D17-B5A9-BB2BF5FC3986}"/>
    <pc:docChg chg="custSel mod modSld">
      <pc:chgData name="Sarah Gothard" userId="0e53f415fda5f162" providerId="LiveId" clId="{51C65E71-1658-4D17-B5A9-BB2BF5FC3986}" dt="2019-10-04T02:18:24.423" v="10" actId="26606"/>
      <pc:docMkLst>
        <pc:docMk/>
      </pc:docMkLst>
      <pc:sldChg chg="addSp modSp mod setBg">
        <pc:chgData name="Sarah Gothard" userId="0e53f415fda5f162" providerId="LiveId" clId="{51C65E71-1658-4D17-B5A9-BB2BF5FC3986}" dt="2019-10-04T02:17:52.678" v="0" actId="26606"/>
        <pc:sldMkLst>
          <pc:docMk/>
          <pc:sldMk cId="1558785717" sldId="256"/>
        </pc:sldMkLst>
        <pc:spChg chg="mod ord">
          <ac:chgData name="Sarah Gothard" userId="0e53f415fda5f162" providerId="LiveId" clId="{51C65E71-1658-4D17-B5A9-BB2BF5FC3986}" dt="2019-10-04T02:17:52.678" v="0" actId="26606"/>
          <ac:spMkLst>
            <pc:docMk/>
            <pc:sldMk cId="1558785717" sldId="256"/>
            <ac:spMk id="4" creationId="{F5E34F09-C32C-41B6-9E47-45A71EBA0B49}"/>
          </ac:spMkLst>
        </pc:spChg>
        <pc:spChg chg="add">
          <ac:chgData name="Sarah Gothard" userId="0e53f415fda5f162" providerId="LiveId" clId="{51C65E71-1658-4D17-B5A9-BB2BF5FC3986}" dt="2019-10-04T02:17:52.678" v="0" actId="26606"/>
          <ac:spMkLst>
            <pc:docMk/>
            <pc:sldMk cId="1558785717" sldId="256"/>
            <ac:spMk id="9" creationId="{32BC26D8-82FB-445E-AA49-62A77D7C1EE0}"/>
          </ac:spMkLst>
        </pc:spChg>
        <pc:spChg chg="add">
          <ac:chgData name="Sarah Gothard" userId="0e53f415fda5f162" providerId="LiveId" clId="{51C65E71-1658-4D17-B5A9-BB2BF5FC3986}" dt="2019-10-04T02:17:52.678" v="0" actId="26606"/>
          <ac:spMkLst>
            <pc:docMk/>
            <pc:sldMk cId="1558785717" sldId="256"/>
            <ac:spMk id="11" creationId="{CB44330D-EA18-4254-AA95-EB49948539B8}"/>
          </ac:spMkLst>
        </pc:spChg>
        <pc:picChg chg="mod">
          <ac:chgData name="Sarah Gothard" userId="0e53f415fda5f162" providerId="LiveId" clId="{51C65E71-1658-4D17-B5A9-BB2BF5FC3986}" dt="2019-10-04T02:17:52.678" v="0" actId="26606"/>
          <ac:picMkLst>
            <pc:docMk/>
            <pc:sldMk cId="1558785717" sldId="256"/>
            <ac:picMk id="2" creationId="{B4943FA1-AB2A-44F0-AD83-634D3DB4B229}"/>
          </ac:picMkLst>
        </pc:picChg>
      </pc:sldChg>
      <pc:sldChg chg="addSp modSp mod setBg">
        <pc:chgData name="Sarah Gothard" userId="0e53f415fda5f162" providerId="LiveId" clId="{51C65E71-1658-4D17-B5A9-BB2BF5FC3986}" dt="2019-10-04T02:17:55.579" v="1" actId="26606"/>
        <pc:sldMkLst>
          <pc:docMk/>
          <pc:sldMk cId="3579494316" sldId="257"/>
        </pc:sldMkLst>
        <pc:spChg chg="mod ord">
          <ac:chgData name="Sarah Gothard" userId="0e53f415fda5f162" providerId="LiveId" clId="{51C65E71-1658-4D17-B5A9-BB2BF5FC3986}" dt="2019-10-04T02:17:55.579" v="1" actId="26606"/>
          <ac:spMkLst>
            <pc:docMk/>
            <pc:sldMk cId="3579494316" sldId="257"/>
            <ac:spMk id="4" creationId="{F5E34F09-C32C-41B6-9E47-45A71EBA0B49}"/>
          </ac:spMkLst>
        </pc:spChg>
        <pc:spChg chg="add">
          <ac:chgData name="Sarah Gothard" userId="0e53f415fda5f162" providerId="LiveId" clId="{51C65E71-1658-4D17-B5A9-BB2BF5FC3986}" dt="2019-10-04T02:17:55.579" v="1" actId="26606"/>
          <ac:spMkLst>
            <pc:docMk/>
            <pc:sldMk cId="3579494316" sldId="257"/>
            <ac:spMk id="9" creationId="{32BC26D8-82FB-445E-AA49-62A77D7C1EE0}"/>
          </ac:spMkLst>
        </pc:spChg>
        <pc:spChg chg="add">
          <ac:chgData name="Sarah Gothard" userId="0e53f415fda5f162" providerId="LiveId" clId="{51C65E71-1658-4D17-B5A9-BB2BF5FC3986}" dt="2019-10-04T02:17:55.579" v="1" actId="26606"/>
          <ac:spMkLst>
            <pc:docMk/>
            <pc:sldMk cId="3579494316" sldId="257"/>
            <ac:spMk id="11" creationId="{CB44330D-EA18-4254-AA95-EB49948539B8}"/>
          </ac:spMkLst>
        </pc:spChg>
        <pc:picChg chg="mod">
          <ac:chgData name="Sarah Gothard" userId="0e53f415fda5f162" providerId="LiveId" clId="{51C65E71-1658-4D17-B5A9-BB2BF5FC3986}" dt="2019-10-04T02:17:55.579" v="1" actId="26606"/>
          <ac:picMkLst>
            <pc:docMk/>
            <pc:sldMk cId="3579494316" sldId="257"/>
            <ac:picMk id="2" creationId="{98586596-4534-4B61-805C-A09236C29293}"/>
          </ac:picMkLst>
        </pc:picChg>
      </pc:sldChg>
      <pc:sldChg chg="addSp modSp mod setBg">
        <pc:chgData name="Sarah Gothard" userId="0e53f415fda5f162" providerId="LiveId" clId="{51C65E71-1658-4D17-B5A9-BB2BF5FC3986}" dt="2019-10-04T02:17:59.344" v="2" actId="26606"/>
        <pc:sldMkLst>
          <pc:docMk/>
          <pc:sldMk cId="3830965391" sldId="258"/>
        </pc:sldMkLst>
        <pc:spChg chg="mod ord">
          <ac:chgData name="Sarah Gothard" userId="0e53f415fda5f162" providerId="LiveId" clId="{51C65E71-1658-4D17-B5A9-BB2BF5FC3986}" dt="2019-10-04T02:17:59.344" v="2" actId="26606"/>
          <ac:spMkLst>
            <pc:docMk/>
            <pc:sldMk cId="3830965391" sldId="258"/>
            <ac:spMk id="4" creationId="{F5E34F09-C32C-41B6-9E47-45A71EBA0B49}"/>
          </ac:spMkLst>
        </pc:spChg>
        <pc:spChg chg="add">
          <ac:chgData name="Sarah Gothard" userId="0e53f415fda5f162" providerId="LiveId" clId="{51C65E71-1658-4D17-B5A9-BB2BF5FC3986}" dt="2019-10-04T02:17:59.344" v="2" actId="26606"/>
          <ac:spMkLst>
            <pc:docMk/>
            <pc:sldMk cId="3830965391" sldId="258"/>
            <ac:spMk id="10" creationId="{32BC26D8-82FB-445E-AA49-62A77D7C1EE0}"/>
          </ac:spMkLst>
        </pc:spChg>
        <pc:spChg chg="add">
          <ac:chgData name="Sarah Gothard" userId="0e53f415fda5f162" providerId="LiveId" clId="{51C65E71-1658-4D17-B5A9-BB2BF5FC3986}" dt="2019-10-04T02:17:59.344" v="2" actId="26606"/>
          <ac:spMkLst>
            <pc:docMk/>
            <pc:sldMk cId="3830965391" sldId="258"/>
            <ac:spMk id="12" creationId="{CB44330D-EA18-4254-AA95-EB49948539B8}"/>
          </ac:spMkLst>
        </pc:spChg>
        <pc:picChg chg="mod">
          <ac:chgData name="Sarah Gothard" userId="0e53f415fda5f162" providerId="LiveId" clId="{51C65E71-1658-4D17-B5A9-BB2BF5FC3986}" dt="2019-10-04T02:17:59.344" v="2" actId="26606"/>
          <ac:picMkLst>
            <pc:docMk/>
            <pc:sldMk cId="3830965391" sldId="258"/>
            <ac:picMk id="5" creationId="{ED036EE1-445B-44BF-B884-1EB323288FCD}"/>
          </ac:picMkLst>
        </pc:picChg>
      </pc:sldChg>
      <pc:sldChg chg="addSp modSp mod setBg">
        <pc:chgData name="Sarah Gothard" userId="0e53f415fda5f162" providerId="LiveId" clId="{51C65E71-1658-4D17-B5A9-BB2BF5FC3986}" dt="2019-10-04T02:18:02.491" v="3" actId="26606"/>
        <pc:sldMkLst>
          <pc:docMk/>
          <pc:sldMk cId="1277746141" sldId="259"/>
        </pc:sldMkLst>
        <pc:spChg chg="mod ord">
          <ac:chgData name="Sarah Gothard" userId="0e53f415fda5f162" providerId="LiveId" clId="{51C65E71-1658-4D17-B5A9-BB2BF5FC3986}" dt="2019-10-04T02:18:02.491" v="3" actId="26606"/>
          <ac:spMkLst>
            <pc:docMk/>
            <pc:sldMk cId="1277746141" sldId="259"/>
            <ac:spMk id="4" creationId="{F5E34F09-C32C-41B6-9E47-45A71EBA0B49}"/>
          </ac:spMkLst>
        </pc:spChg>
        <pc:spChg chg="add">
          <ac:chgData name="Sarah Gothard" userId="0e53f415fda5f162" providerId="LiveId" clId="{51C65E71-1658-4D17-B5A9-BB2BF5FC3986}" dt="2019-10-04T02:18:02.491" v="3" actId="26606"/>
          <ac:spMkLst>
            <pc:docMk/>
            <pc:sldMk cId="1277746141" sldId="259"/>
            <ac:spMk id="9" creationId="{32BC26D8-82FB-445E-AA49-62A77D7C1EE0}"/>
          </ac:spMkLst>
        </pc:spChg>
        <pc:spChg chg="add">
          <ac:chgData name="Sarah Gothard" userId="0e53f415fda5f162" providerId="LiveId" clId="{51C65E71-1658-4D17-B5A9-BB2BF5FC3986}" dt="2019-10-04T02:18:02.491" v="3" actId="26606"/>
          <ac:spMkLst>
            <pc:docMk/>
            <pc:sldMk cId="1277746141" sldId="259"/>
            <ac:spMk id="11" creationId="{CB44330D-EA18-4254-AA95-EB49948539B8}"/>
          </ac:spMkLst>
        </pc:spChg>
        <pc:picChg chg="mod">
          <ac:chgData name="Sarah Gothard" userId="0e53f415fda5f162" providerId="LiveId" clId="{51C65E71-1658-4D17-B5A9-BB2BF5FC3986}" dt="2019-10-04T02:18:02.491" v="3" actId="26606"/>
          <ac:picMkLst>
            <pc:docMk/>
            <pc:sldMk cId="1277746141" sldId="259"/>
            <ac:picMk id="2" creationId="{C921E92A-52AE-4FA2-B78C-837F63B2339E}"/>
          </ac:picMkLst>
        </pc:picChg>
      </pc:sldChg>
      <pc:sldChg chg="addSp modSp mod setBg">
        <pc:chgData name="Sarah Gothard" userId="0e53f415fda5f162" providerId="LiveId" clId="{51C65E71-1658-4D17-B5A9-BB2BF5FC3986}" dt="2019-10-04T02:18:05.034" v="4" actId="26606"/>
        <pc:sldMkLst>
          <pc:docMk/>
          <pc:sldMk cId="1222822742" sldId="260"/>
        </pc:sldMkLst>
        <pc:spChg chg="mod ord">
          <ac:chgData name="Sarah Gothard" userId="0e53f415fda5f162" providerId="LiveId" clId="{51C65E71-1658-4D17-B5A9-BB2BF5FC3986}" dt="2019-10-04T02:18:05.034" v="4" actId="26606"/>
          <ac:spMkLst>
            <pc:docMk/>
            <pc:sldMk cId="1222822742" sldId="260"/>
            <ac:spMk id="4" creationId="{F5E34F09-C32C-41B6-9E47-45A71EBA0B49}"/>
          </ac:spMkLst>
        </pc:spChg>
        <pc:spChg chg="add">
          <ac:chgData name="Sarah Gothard" userId="0e53f415fda5f162" providerId="LiveId" clId="{51C65E71-1658-4D17-B5A9-BB2BF5FC3986}" dt="2019-10-04T02:18:05.034" v="4" actId="26606"/>
          <ac:spMkLst>
            <pc:docMk/>
            <pc:sldMk cId="1222822742" sldId="260"/>
            <ac:spMk id="9" creationId="{32BC26D8-82FB-445E-AA49-62A77D7C1EE0}"/>
          </ac:spMkLst>
        </pc:spChg>
        <pc:spChg chg="add">
          <ac:chgData name="Sarah Gothard" userId="0e53f415fda5f162" providerId="LiveId" clId="{51C65E71-1658-4D17-B5A9-BB2BF5FC3986}" dt="2019-10-04T02:18:05.034" v="4" actId="26606"/>
          <ac:spMkLst>
            <pc:docMk/>
            <pc:sldMk cId="1222822742" sldId="260"/>
            <ac:spMk id="11" creationId="{CB44330D-EA18-4254-AA95-EB49948539B8}"/>
          </ac:spMkLst>
        </pc:spChg>
        <pc:picChg chg="mod">
          <ac:chgData name="Sarah Gothard" userId="0e53f415fda5f162" providerId="LiveId" clId="{51C65E71-1658-4D17-B5A9-BB2BF5FC3986}" dt="2019-10-04T02:18:05.034" v="4" actId="26606"/>
          <ac:picMkLst>
            <pc:docMk/>
            <pc:sldMk cId="1222822742" sldId="260"/>
            <ac:picMk id="2" creationId="{CF1A4182-2FF7-4595-A432-5C66FA8BD322}"/>
          </ac:picMkLst>
        </pc:picChg>
      </pc:sldChg>
      <pc:sldChg chg="addSp modSp mod setBg">
        <pc:chgData name="Sarah Gothard" userId="0e53f415fda5f162" providerId="LiveId" clId="{51C65E71-1658-4D17-B5A9-BB2BF5FC3986}" dt="2019-10-04T02:18:07.867" v="5" actId="26606"/>
        <pc:sldMkLst>
          <pc:docMk/>
          <pc:sldMk cId="3245019165" sldId="261"/>
        </pc:sldMkLst>
        <pc:spChg chg="mod ord">
          <ac:chgData name="Sarah Gothard" userId="0e53f415fda5f162" providerId="LiveId" clId="{51C65E71-1658-4D17-B5A9-BB2BF5FC3986}" dt="2019-10-04T02:18:07.867" v="5" actId="26606"/>
          <ac:spMkLst>
            <pc:docMk/>
            <pc:sldMk cId="3245019165" sldId="261"/>
            <ac:spMk id="4" creationId="{F5E34F09-C32C-41B6-9E47-45A71EBA0B49}"/>
          </ac:spMkLst>
        </pc:spChg>
        <pc:spChg chg="add">
          <ac:chgData name="Sarah Gothard" userId="0e53f415fda5f162" providerId="LiveId" clId="{51C65E71-1658-4D17-B5A9-BB2BF5FC3986}" dt="2019-10-04T02:18:07.867" v="5" actId="26606"/>
          <ac:spMkLst>
            <pc:docMk/>
            <pc:sldMk cId="3245019165" sldId="261"/>
            <ac:spMk id="9" creationId="{32BC26D8-82FB-445E-AA49-62A77D7C1EE0}"/>
          </ac:spMkLst>
        </pc:spChg>
        <pc:spChg chg="add">
          <ac:chgData name="Sarah Gothard" userId="0e53f415fda5f162" providerId="LiveId" clId="{51C65E71-1658-4D17-B5A9-BB2BF5FC3986}" dt="2019-10-04T02:18:07.867" v="5" actId="26606"/>
          <ac:spMkLst>
            <pc:docMk/>
            <pc:sldMk cId="3245019165" sldId="261"/>
            <ac:spMk id="11" creationId="{CB44330D-EA18-4254-AA95-EB49948539B8}"/>
          </ac:spMkLst>
        </pc:spChg>
        <pc:picChg chg="mod">
          <ac:chgData name="Sarah Gothard" userId="0e53f415fda5f162" providerId="LiveId" clId="{51C65E71-1658-4D17-B5A9-BB2BF5FC3986}" dt="2019-10-04T02:18:07.867" v="5" actId="26606"/>
          <ac:picMkLst>
            <pc:docMk/>
            <pc:sldMk cId="3245019165" sldId="261"/>
            <ac:picMk id="2" creationId="{8250641A-A6C7-4919-811A-633B57B23236}"/>
          </ac:picMkLst>
        </pc:picChg>
      </pc:sldChg>
      <pc:sldChg chg="addSp modSp mod setBg">
        <pc:chgData name="Sarah Gothard" userId="0e53f415fda5f162" providerId="LiveId" clId="{51C65E71-1658-4D17-B5A9-BB2BF5FC3986}" dt="2019-10-04T02:18:10.664" v="6" actId="26606"/>
        <pc:sldMkLst>
          <pc:docMk/>
          <pc:sldMk cId="3924132865" sldId="262"/>
        </pc:sldMkLst>
        <pc:spChg chg="mod ord">
          <ac:chgData name="Sarah Gothard" userId="0e53f415fda5f162" providerId="LiveId" clId="{51C65E71-1658-4D17-B5A9-BB2BF5FC3986}" dt="2019-10-04T02:18:10.664" v="6" actId="26606"/>
          <ac:spMkLst>
            <pc:docMk/>
            <pc:sldMk cId="3924132865" sldId="262"/>
            <ac:spMk id="4" creationId="{F5E34F09-C32C-41B6-9E47-45A71EBA0B49}"/>
          </ac:spMkLst>
        </pc:spChg>
        <pc:spChg chg="add">
          <ac:chgData name="Sarah Gothard" userId="0e53f415fda5f162" providerId="LiveId" clId="{51C65E71-1658-4D17-B5A9-BB2BF5FC3986}" dt="2019-10-04T02:18:10.664" v="6" actId="26606"/>
          <ac:spMkLst>
            <pc:docMk/>
            <pc:sldMk cId="3924132865" sldId="262"/>
            <ac:spMk id="9" creationId="{32BC26D8-82FB-445E-AA49-62A77D7C1EE0}"/>
          </ac:spMkLst>
        </pc:spChg>
        <pc:spChg chg="add">
          <ac:chgData name="Sarah Gothard" userId="0e53f415fda5f162" providerId="LiveId" clId="{51C65E71-1658-4D17-B5A9-BB2BF5FC3986}" dt="2019-10-04T02:18:10.664" v="6" actId="26606"/>
          <ac:spMkLst>
            <pc:docMk/>
            <pc:sldMk cId="3924132865" sldId="262"/>
            <ac:spMk id="11" creationId="{CB44330D-EA18-4254-AA95-EB49948539B8}"/>
          </ac:spMkLst>
        </pc:spChg>
        <pc:picChg chg="mod">
          <ac:chgData name="Sarah Gothard" userId="0e53f415fda5f162" providerId="LiveId" clId="{51C65E71-1658-4D17-B5A9-BB2BF5FC3986}" dt="2019-10-04T02:18:10.664" v="6" actId="26606"/>
          <ac:picMkLst>
            <pc:docMk/>
            <pc:sldMk cId="3924132865" sldId="262"/>
            <ac:picMk id="3" creationId="{A742E61C-DC2C-4977-92C4-76B22F39566C}"/>
          </ac:picMkLst>
        </pc:picChg>
      </pc:sldChg>
      <pc:sldChg chg="addSp modSp mod setBg">
        <pc:chgData name="Sarah Gothard" userId="0e53f415fda5f162" providerId="LiveId" clId="{51C65E71-1658-4D17-B5A9-BB2BF5FC3986}" dt="2019-10-04T02:18:13.337" v="7" actId="26606"/>
        <pc:sldMkLst>
          <pc:docMk/>
          <pc:sldMk cId="3313868833" sldId="263"/>
        </pc:sldMkLst>
        <pc:spChg chg="mod ord">
          <ac:chgData name="Sarah Gothard" userId="0e53f415fda5f162" providerId="LiveId" clId="{51C65E71-1658-4D17-B5A9-BB2BF5FC3986}" dt="2019-10-04T02:18:13.337" v="7" actId="26606"/>
          <ac:spMkLst>
            <pc:docMk/>
            <pc:sldMk cId="3313868833" sldId="263"/>
            <ac:spMk id="4" creationId="{F5E34F09-C32C-41B6-9E47-45A71EBA0B49}"/>
          </ac:spMkLst>
        </pc:spChg>
        <pc:spChg chg="add">
          <ac:chgData name="Sarah Gothard" userId="0e53f415fda5f162" providerId="LiveId" clId="{51C65E71-1658-4D17-B5A9-BB2BF5FC3986}" dt="2019-10-04T02:18:13.337" v="7" actId="26606"/>
          <ac:spMkLst>
            <pc:docMk/>
            <pc:sldMk cId="3313868833" sldId="263"/>
            <ac:spMk id="9" creationId="{32BC26D8-82FB-445E-AA49-62A77D7C1EE0}"/>
          </ac:spMkLst>
        </pc:spChg>
        <pc:spChg chg="add">
          <ac:chgData name="Sarah Gothard" userId="0e53f415fda5f162" providerId="LiveId" clId="{51C65E71-1658-4D17-B5A9-BB2BF5FC3986}" dt="2019-10-04T02:18:13.337" v="7" actId="26606"/>
          <ac:spMkLst>
            <pc:docMk/>
            <pc:sldMk cId="3313868833" sldId="263"/>
            <ac:spMk id="11" creationId="{CB44330D-EA18-4254-AA95-EB49948539B8}"/>
          </ac:spMkLst>
        </pc:spChg>
        <pc:picChg chg="mod">
          <ac:chgData name="Sarah Gothard" userId="0e53f415fda5f162" providerId="LiveId" clId="{51C65E71-1658-4D17-B5A9-BB2BF5FC3986}" dt="2019-10-04T02:18:13.337" v="7" actId="26606"/>
          <ac:picMkLst>
            <pc:docMk/>
            <pc:sldMk cId="3313868833" sldId="263"/>
            <ac:picMk id="2" creationId="{7595E010-F082-47A4-8F23-03D2B0DC04B6}"/>
          </ac:picMkLst>
        </pc:picChg>
      </pc:sldChg>
      <pc:sldChg chg="addSp modSp mod setBg">
        <pc:chgData name="Sarah Gothard" userId="0e53f415fda5f162" providerId="LiveId" clId="{51C65E71-1658-4D17-B5A9-BB2BF5FC3986}" dt="2019-10-04T02:18:17.981" v="8" actId="26606"/>
        <pc:sldMkLst>
          <pc:docMk/>
          <pc:sldMk cId="2348446795" sldId="264"/>
        </pc:sldMkLst>
        <pc:spChg chg="mod ord">
          <ac:chgData name="Sarah Gothard" userId="0e53f415fda5f162" providerId="LiveId" clId="{51C65E71-1658-4D17-B5A9-BB2BF5FC3986}" dt="2019-10-04T02:18:17.981" v="8" actId="26606"/>
          <ac:spMkLst>
            <pc:docMk/>
            <pc:sldMk cId="2348446795" sldId="264"/>
            <ac:spMk id="4" creationId="{F5E34F09-C32C-41B6-9E47-45A71EBA0B49}"/>
          </ac:spMkLst>
        </pc:spChg>
        <pc:spChg chg="add">
          <ac:chgData name="Sarah Gothard" userId="0e53f415fda5f162" providerId="LiveId" clId="{51C65E71-1658-4D17-B5A9-BB2BF5FC3986}" dt="2019-10-04T02:18:17.981" v="8" actId="26606"/>
          <ac:spMkLst>
            <pc:docMk/>
            <pc:sldMk cId="2348446795" sldId="264"/>
            <ac:spMk id="9" creationId="{32BC26D8-82FB-445E-AA49-62A77D7C1EE0}"/>
          </ac:spMkLst>
        </pc:spChg>
        <pc:spChg chg="add">
          <ac:chgData name="Sarah Gothard" userId="0e53f415fda5f162" providerId="LiveId" clId="{51C65E71-1658-4D17-B5A9-BB2BF5FC3986}" dt="2019-10-04T02:18:17.981" v="8" actId="26606"/>
          <ac:spMkLst>
            <pc:docMk/>
            <pc:sldMk cId="2348446795" sldId="264"/>
            <ac:spMk id="11" creationId="{CB44330D-EA18-4254-AA95-EB49948539B8}"/>
          </ac:spMkLst>
        </pc:spChg>
        <pc:picChg chg="mod">
          <ac:chgData name="Sarah Gothard" userId="0e53f415fda5f162" providerId="LiveId" clId="{51C65E71-1658-4D17-B5A9-BB2BF5FC3986}" dt="2019-10-04T02:18:17.981" v="8" actId="26606"/>
          <ac:picMkLst>
            <pc:docMk/>
            <pc:sldMk cId="2348446795" sldId="264"/>
            <ac:picMk id="3" creationId="{F6543A6E-45E5-4559-AC1A-B97D8D5E79DC}"/>
          </ac:picMkLst>
        </pc:picChg>
      </pc:sldChg>
      <pc:sldChg chg="addSp modSp mod setBg">
        <pc:chgData name="Sarah Gothard" userId="0e53f415fda5f162" providerId="LiveId" clId="{51C65E71-1658-4D17-B5A9-BB2BF5FC3986}" dt="2019-10-04T02:18:21.310" v="9" actId="26606"/>
        <pc:sldMkLst>
          <pc:docMk/>
          <pc:sldMk cId="1747204269" sldId="265"/>
        </pc:sldMkLst>
        <pc:spChg chg="mod ord">
          <ac:chgData name="Sarah Gothard" userId="0e53f415fda5f162" providerId="LiveId" clId="{51C65E71-1658-4D17-B5A9-BB2BF5FC3986}" dt="2019-10-04T02:18:21.310" v="9" actId="26606"/>
          <ac:spMkLst>
            <pc:docMk/>
            <pc:sldMk cId="1747204269" sldId="265"/>
            <ac:spMk id="4" creationId="{F5E34F09-C32C-41B6-9E47-45A71EBA0B49}"/>
          </ac:spMkLst>
        </pc:spChg>
        <pc:spChg chg="add">
          <ac:chgData name="Sarah Gothard" userId="0e53f415fda5f162" providerId="LiveId" clId="{51C65E71-1658-4D17-B5A9-BB2BF5FC3986}" dt="2019-10-04T02:18:21.310" v="9" actId="26606"/>
          <ac:spMkLst>
            <pc:docMk/>
            <pc:sldMk cId="1747204269" sldId="265"/>
            <ac:spMk id="9" creationId="{32BC26D8-82FB-445E-AA49-62A77D7C1EE0}"/>
          </ac:spMkLst>
        </pc:spChg>
        <pc:spChg chg="add">
          <ac:chgData name="Sarah Gothard" userId="0e53f415fda5f162" providerId="LiveId" clId="{51C65E71-1658-4D17-B5A9-BB2BF5FC3986}" dt="2019-10-04T02:18:21.310" v="9" actId="26606"/>
          <ac:spMkLst>
            <pc:docMk/>
            <pc:sldMk cId="1747204269" sldId="265"/>
            <ac:spMk id="11" creationId="{CB44330D-EA18-4254-AA95-EB49948539B8}"/>
          </ac:spMkLst>
        </pc:spChg>
        <pc:picChg chg="mod">
          <ac:chgData name="Sarah Gothard" userId="0e53f415fda5f162" providerId="LiveId" clId="{51C65E71-1658-4D17-B5A9-BB2BF5FC3986}" dt="2019-10-04T02:18:21.310" v="9" actId="26606"/>
          <ac:picMkLst>
            <pc:docMk/>
            <pc:sldMk cId="1747204269" sldId="265"/>
            <ac:picMk id="2" creationId="{22E6D910-E23E-4013-8AB0-924823195708}"/>
          </ac:picMkLst>
        </pc:picChg>
      </pc:sldChg>
      <pc:sldChg chg="addSp modSp mod setBg">
        <pc:chgData name="Sarah Gothard" userId="0e53f415fda5f162" providerId="LiveId" clId="{51C65E71-1658-4D17-B5A9-BB2BF5FC3986}" dt="2019-10-04T02:18:24.423" v="10" actId="26606"/>
        <pc:sldMkLst>
          <pc:docMk/>
          <pc:sldMk cId="2524456427" sldId="266"/>
        </pc:sldMkLst>
        <pc:spChg chg="mod ord">
          <ac:chgData name="Sarah Gothard" userId="0e53f415fda5f162" providerId="LiveId" clId="{51C65E71-1658-4D17-B5A9-BB2BF5FC3986}" dt="2019-10-04T02:18:24.423" v="10" actId="26606"/>
          <ac:spMkLst>
            <pc:docMk/>
            <pc:sldMk cId="2524456427" sldId="266"/>
            <ac:spMk id="4" creationId="{F5E34F09-C32C-41B6-9E47-45A71EBA0B49}"/>
          </ac:spMkLst>
        </pc:spChg>
        <pc:spChg chg="add">
          <ac:chgData name="Sarah Gothard" userId="0e53f415fda5f162" providerId="LiveId" clId="{51C65E71-1658-4D17-B5A9-BB2BF5FC3986}" dt="2019-10-04T02:18:24.423" v="10" actId="26606"/>
          <ac:spMkLst>
            <pc:docMk/>
            <pc:sldMk cId="2524456427" sldId="266"/>
            <ac:spMk id="9" creationId="{32BC26D8-82FB-445E-AA49-62A77D7C1EE0}"/>
          </ac:spMkLst>
        </pc:spChg>
        <pc:spChg chg="add">
          <ac:chgData name="Sarah Gothard" userId="0e53f415fda5f162" providerId="LiveId" clId="{51C65E71-1658-4D17-B5A9-BB2BF5FC3986}" dt="2019-10-04T02:18:24.423" v="10" actId="26606"/>
          <ac:spMkLst>
            <pc:docMk/>
            <pc:sldMk cId="2524456427" sldId="266"/>
            <ac:spMk id="11" creationId="{CB44330D-EA18-4254-AA95-EB49948539B8}"/>
          </ac:spMkLst>
        </pc:spChg>
        <pc:picChg chg="mod">
          <ac:chgData name="Sarah Gothard" userId="0e53f415fda5f162" providerId="LiveId" clId="{51C65E71-1658-4D17-B5A9-BB2BF5FC3986}" dt="2019-10-04T02:18:24.423" v="10" actId="26606"/>
          <ac:picMkLst>
            <pc:docMk/>
            <pc:sldMk cId="2524456427" sldId="266"/>
            <ac:picMk id="3" creationId="{60D43790-3C9E-4A24-805E-0EBEBCD24609}"/>
          </ac:picMkLst>
        </pc:picChg>
      </pc:sldChg>
    </pc:docChg>
  </pc:docChgLst>
  <pc:docChgLst>
    <pc:chgData name="Sarah Gothard" userId="0e53f415fda5f162" providerId="LiveId" clId="{EAD5B723-B118-4070-BE72-15E42F286F83}"/>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10/3/2019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1572285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10</a:t>
            </a:fld>
            <a:endParaRPr lang="en-US"/>
          </a:p>
        </p:txBody>
      </p:sp>
    </p:spTree>
    <p:extLst>
      <p:ext uri="{BB962C8B-B14F-4D97-AF65-F5344CB8AC3E}">
        <p14:creationId xmlns:p14="http://schemas.microsoft.com/office/powerpoint/2010/main" val="1764161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11</a:t>
            </a:fld>
            <a:endParaRPr lang="en-US"/>
          </a:p>
        </p:txBody>
      </p:sp>
    </p:spTree>
    <p:extLst>
      <p:ext uri="{BB962C8B-B14F-4D97-AF65-F5344CB8AC3E}">
        <p14:creationId xmlns:p14="http://schemas.microsoft.com/office/powerpoint/2010/main" val="291885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2</a:t>
            </a:fld>
            <a:endParaRPr lang="en-US"/>
          </a:p>
        </p:txBody>
      </p:sp>
    </p:spTree>
    <p:extLst>
      <p:ext uri="{BB962C8B-B14F-4D97-AF65-F5344CB8AC3E}">
        <p14:creationId xmlns:p14="http://schemas.microsoft.com/office/powerpoint/2010/main" val="3984054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3</a:t>
            </a:fld>
            <a:endParaRPr lang="en-US"/>
          </a:p>
        </p:txBody>
      </p:sp>
    </p:spTree>
    <p:extLst>
      <p:ext uri="{BB962C8B-B14F-4D97-AF65-F5344CB8AC3E}">
        <p14:creationId xmlns:p14="http://schemas.microsoft.com/office/powerpoint/2010/main" val="4150598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4</a:t>
            </a:fld>
            <a:endParaRPr lang="en-US"/>
          </a:p>
        </p:txBody>
      </p:sp>
    </p:spTree>
    <p:extLst>
      <p:ext uri="{BB962C8B-B14F-4D97-AF65-F5344CB8AC3E}">
        <p14:creationId xmlns:p14="http://schemas.microsoft.com/office/powerpoint/2010/main" val="1206945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5</a:t>
            </a:fld>
            <a:endParaRPr lang="en-US"/>
          </a:p>
        </p:txBody>
      </p:sp>
    </p:spTree>
    <p:extLst>
      <p:ext uri="{BB962C8B-B14F-4D97-AF65-F5344CB8AC3E}">
        <p14:creationId xmlns:p14="http://schemas.microsoft.com/office/powerpoint/2010/main" val="3580408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6</a:t>
            </a:fld>
            <a:endParaRPr lang="en-US"/>
          </a:p>
        </p:txBody>
      </p:sp>
    </p:spTree>
    <p:extLst>
      <p:ext uri="{BB962C8B-B14F-4D97-AF65-F5344CB8AC3E}">
        <p14:creationId xmlns:p14="http://schemas.microsoft.com/office/powerpoint/2010/main" val="3668334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7</a:t>
            </a:fld>
            <a:endParaRPr lang="en-US"/>
          </a:p>
        </p:txBody>
      </p:sp>
    </p:spTree>
    <p:extLst>
      <p:ext uri="{BB962C8B-B14F-4D97-AF65-F5344CB8AC3E}">
        <p14:creationId xmlns:p14="http://schemas.microsoft.com/office/powerpoint/2010/main" val="3743425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8</a:t>
            </a:fld>
            <a:endParaRPr lang="en-US"/>
          </a:p>
        </p:txBody>
      </p:sp>
    </p:spTree>
    <p:extLst>
      <p:ext uri="{BB962C8B-B14F-4D97-AF65-F5344CB8AC3E}">
        <p14:creationId xmlns:p14="http://schemas.microsoft.com/office/powerpoint/2010/main" val="589733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7908AF-65BE-457F-9D87-289A548E61FF}" type="slidenum">
              <a:rPr lang="en-US" smtClean="0"/>
              <a:t>9</a:t>
            </a:fld>
            <a:endParaRPr lang="en-US"/>
          </a:p>
        </p:txBody>
      </p:sp>
    </p:spTree>
    <p:extLst>
      <p:ext uri="{BB962C8B-B14F-4D97-AF65-F5344CB8AC3E}">
        <p14:creationId xmlns:p14="http://schemas.microsoft.com/office/powerpoint/2010/main" val="1962269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10/3/2019</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338163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346181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3649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9318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1953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0636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10/3/2019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87218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10/3/2019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70322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10/3/2019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754709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5632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12115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10/3/2019</a:t>
            </a:fld>
            <a:endParaRPr lang="en-US" dirty="0"/>
          </a:p>
        </p:txBody>
      </p:sp>
      <p:sp>
        <p:nvSpPr>
          <p:cNvPr id="5" name="Footer Placeholder 4"/>
          <p:cNvSpPr>
            <a:spLocks noGrp="1"/>
          </p:cNvSpPr>
          <p:nvPr>
            <p:ph type="ftr" sz="quarter" idx="3"/>
          </p:nvPr>
        </p:nvSpPr>
        <p:spPr>
          <a:xfrm>
            <a:off x="4038600" y="6597059"/>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29946051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B4943FA1-AB2A-44F0-AD83-634D3DB4B229}"/>
              </a:ext>
            </a:extLst>
          </p:cNvPr>
          <p:cNvPicPr>
            <a:picLocks noChangeAspect="1"/>
          </p:cNvPicPr>
          <p:nvPr/>
        </p:nvPicPr>
        <p:blipFill>
          <a:blip r:embed="rId3"/>
          <a:stretch>
            <a:fillRect/>
          </a:stretch>
        </p:blipFill>
        <p:spPr>
          <a:xfrm>
            <a:off x="643467" y="2515701"/>
            <a:ext cx="10905066" cy="1826598"/>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58785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2E6D910-E23E-4013-8AB0-924823195708}"/>
              </a:ext>
            </a:extLst>
          </p:cNvPr>
          <p:cNvPicPr>
            <a:picLocks noChangeAspect="1"/>
          </p:cNvPicPr>
          <p:nvPr/>
        </p:nvPicPr>
        <p:blipFill>
          <a:blip r:embed="rId3"/>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47204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0D43790-3C9E-4A24-805E-0EBEBCD24609}"/>
              </a:ext>
            </a:extLst>
          </p:cNvPr>
          <p:cNvPicPr>
            <a:picLocks noChangeAspect="1"/>
          </p:cNvPicPr>
          <p:nvPr/>
        </p:nvPicPr>
        <p:blipFill>
          <a:blip r:embed="rId3"/>
          <a:stretch>
            <a:fillRect/>
          </a:stretch>
        </p:blipFill>
        <p:spPr>
          <a:xfrm>
            <a:off x="643467" y="1506983"/>
            <a:ext cx="10905066" cy="3844034"/>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24456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8586596-4534-4B61-805C-A09236C29293}"/>
              </a:ext>
            </a:extLst>
          </p:cNvPr>
          <p:cNvPicPr>
            <a:picLocks noChangeAspect="1"/>
          </p:cNvPicPr>
          <p:nvPr/>
        </p:nvPicPr>
        <p:blipFill>
          <a:blip r:embed="rId3"/>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7949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D036EE1-445B-44BF-B884-1EB323288FCD}"/>
              </a:ext>
            </a:extLst>
          </p:cNvPr>
          <p:cNvPicPr>
            <a:picLocks noChangeAspect="1"/>
          </p:cNvPicPr>
          <p:nvPr/>
        </p:nvPicPr>
        <p:blipFill>
          <a:blip r:embed="rId3"/>
          <a:stretch>
            <a:fillRect/>
          </a:stretch>
        </p:blipFill>
        <p:spPr>
          <a:xfrm>
            <a:off x="643467" y="2052236"/>
            <a:ext cx="10905066" cy="2753528"/>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30965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921E92A-52AE-4FA2-B78C-837F63B2339E}"/>
              </a:ext>
            </a:extLst>
          </p:cNvPr>
          <p:cNvPicPr>
            <a:picLocks noChangeAspect="1"/>
          </p:cNvPicPr>
          <p:nvPr/>
        </p:nvPicPr>
        <p:blipFill>
          <a:blip r:embed="rId3"/>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27774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F1A4182-2FF7-4595-A432-5C66FA8BD322}"/>
              </a:ext>
            </a:extLst>
          </p:cNvPr>
          <p:cNvPicPr>
            <a:picLocks noChangeAspect="1"/>
          </p:cNvPicPr>
          <p:nvPr/>
        </p:nvPicPr>
        <p:blipFill>
          <a:blip r:embed="rId3"/>
          <a:stretch>
            <a:fillRect/>
          </a:stretch>
        </p:blipFill>
        <p:spPr>
          <a:xfrm>
            <a:off x="643467" y="2052236"/>
            <a:ext cx="10905066" cy="2753528"/>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222822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250641A-A6C7-4919-811A-633B57B23236}"/>
              </a:ext>
            </a:extLst>
          </p:cNvPr>
          <p:cNvPicPr>
            <a:picLocks noChangeAspect="1"/>
          </p:cNvPicPr>
          <p:nvPr/>
        </p:nvPicPr>
        <p:blipFill>
          <a:blip r:embed="rId3"/>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4501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42E61C-DC2C-4977-92C4-76B22F39566C}"/>
              </a:ext>
            </a:extLst>
          </p:cNvPr>
          <p:cNvPicPr>
            <a:picLocks noChangeAspect="1"/>
          </p:cNvPicPr>
          <p:nvPr/>
        </p:nvPicPr>
        <p:blipFill>
          <a:blip r:embed="rId3"/>
          <a:stretch>
            <a:fillRect/>
          </a:stretch>
        </p:blipFill>
        <p:spPr>
          <a:xfrm>
            <a:off x="643467" y="2052236"/>
            <a:ext cx="10905066" cy="2753528"/>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24132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595E010-F082-47A4-8F23-03D2B0DC04B6}"/>
              </a:ext>
            </a:extLst>
          </p:cNvPr>
          <p:cNvPicPr>
            <a:picLocks noChangeAspect="1"/>
          </p:cNvPicPr>
          <p:nvPr/>
        </p:nvPicPr>
        <p:blipFill>
          <a:blip r:embed="rId3"/>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13868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6543A6E-45E5-4559-AC1A-B97D8D5E79DC}"/>
              </a:ext>
            </a:extLst>
          </p:cNvPr>
          <p:cNvPicPr>
            <a:picLocks noChangeAspect="1"/>
          </p:cNvPicPr>
          <p:nvPr/>
        </p:nvPicPr>
        <p:blipFill>
          <a:blip r:embed="rId3"/>
          <a:stretch>
            <a:fillRect/>
          </a:stretch>
        </p:blipFill>
        <p:spPr>
          <a:xfrm>
            <a:off x="643467" y="2052236"/>
            <a:ext cx="10905066" cy="2753528"/>
          </a:xfrm>
          <a:prstGeom prst="rect">
            <a:avLst/>
          </a:prstGeom>
        </p:spPr>
      </p:pic>
      <p:sp>
        <p:nvSpPr>
          <p:cNvPr id="4" name="Footer Placeholder 3">
            <a:extLst>
              <a:ext uri="{FF2B5EF4-FFF2-40B4-BE49-F238E27FC236}">
                <a16:creationId xmlns:a16="http://schemas.microsoft.com/office/drawing/2014/main" id="{F5E34F09-C32C-41B6-9E47-45A71EBA0B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484467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Words>
  <Application>Microsoft Office PowerPoint</Application>
  <PresentationFormat>Widescreen</PresentationFormat>
  <Paragraphs>23</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2019-10-04T02:18:24Z</dcterms:created>
  <dcterms:modified xsi:type="dcterms:W3CDTF">2019-10-04T02:18:26Z</dcterms:modified>
</cp:coreProperties>
</file>