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69" r:id="rId1"/>
  </p:sldMasterIdLst>
  <p:notesMasterIdLst>
    <p:notesMasterId r:id="rId11"/>
  </p:notesMasterIdLst>
  <p:handoutMasterIdLst>
    <p:handoutMasterId r:id="rId12"/>
  </p:handoutMasterIdLst>
  <p:sldIdLst>
    <p:sldId id="256" r:id="rId2"/>
    <p:sldId id="260" r:id="rId3"/>
    <p:sldId id="261" r:id="rId4"/>
    <p:sldId id="262" r:id="rId5"/>
    <p:sldId id="263" r:id="rId6"/>
    <p:sldId id="264" r:id="rId7"/>
    <p:sldId id="265" r:id="rId8"/>
    <p:sldId id="266" r:id="rId9"/>
    <p:sldId id="267"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194C"/>
    <a:srgbClr val="7A6104"/>
    <a:srgbClr val="4C3A00"/>
    <a:srgbClr val="500000"/>
    <a:srgbClr val="6C0000"/>
    <a:srgbClr val="420021"/>
    <a:srgbClr val="8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21E4AEA4-8DFA-4A89-87EB-49C32662AFE0}">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485" autoAdjust="0"/>
    <p:restoredTop sz="92449" autoAdjust="0"/>
  </p:normalViewPr>
  <p:slideViewPr>
    <p:cSldViewPr snapToGrid="0" showGuides="1">
      <p:cViewPr varScale="1">
        <p:scale>
          <a:sx n="60" d="100"/>
          <a:sy n="60" d="100"/>
        </p:scale>
        <p:origin x="48" y="180"/>
      </p:cViewPr>
      <p:guideLst>
        <p:guide orient="horz" pos="2160"/>
        <p:guide pos="3840"/>
      </p:guideLst>
    </p:cSldViewPr>
  </p:slideViewPr>
  <p:notesTextViewPr>
    <p:cViewPr>
      <p:scale>
        <a:sx n="1" d="1"/>
        <a:sy n="1" d="1"/>
      </p:scale>
      <p:origin x="0" y="0"/>
    </p:cViewPr>
  </p:notesTextViewPr>
  <p:notesViewPr>
    <p:cSldViewPr snapToGrid="0" showGuides="1">
      <p:cViewPr varScale="1">
        <p:scale>
          <a:sx n="76" d="100"/>
          <a:sy n="76" d="100"/>
        </p:scale>
        <p:origin x="1710" y="9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56D91178-905E-4181-A080-73FBE2A7F10F}" type="datetimeFigureOut">
              <a:rPr lang="en-US" smtClean="0"/>
              <a:t>11/3/2024</a:t>
            </a:fld>
            <a:endParaRPr lang="en-US" dirty="0"/>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EEDC0C31-3BFD-43A2-B8EE-356E8F332F68}" type="slidenum">
              <a:rPr lang="en-US" smtClean="0"/>
              <a:t>‹#›</a:t>
            </a:fld>
            <a:endParaRPr lang="en-US" dirty="0"/>
          </a:p>
        </p:txBody>
      </p:sp>
    </p:spTree>
    <p:extLst>
      <p:ext uri="{BB962C8B-B14F-4D97-AF65-F5344CB8AC3E}">
        <p14:creationId xmlns:p14="http://schemas.microsoft.com/office/powerpoint/2010/main" val="187265520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3649B93-516E-447E-9C4C-C287614C6398}" type="datetimeFigureOut">
              <a:rPr lang="en-US" smtClean="0"/>
              <a:t>11/3/2024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87908AF-65BE-457F-9D87-289A548E61FF}" type="slidenum">
              <a:rPr lang="en-US" smtClean="0"/>
              <a:t>‹#›</a:t>
            </a:fld>
            <a:endParaRPr lang="en-US" dirty="0"/>
          </a:p>
        </p:txBody>
      </p:sp>
    </p:spTree>
    <p:extLst>
      <p:ext uri="{BB962C8B-B14F-4D97-AF65-F5344CB8AC3E}">
        <p14:creationId xmlns:p14="http://schemas.microsoft.com/office/powerpoint/2010/main" val="337232049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You are welcome to use or modify these PowerPoints as needed. Feel free to change the design or layout to suit your ministry, school, home, or company. More PowerPoint slides can be found at mobilehymns.org</a:t>
            </a:r>
          </a:p>
          <a:p>
            <a:endParaRPr lang="en-US" dirty="0"/>
          </a:p>
        </p:txBody>
      </p:sp>
      <p:sp>
        <p:nvSpPr>
          <p:cNvPr id="4" name="Slide Number Placeholder 3"/>
          <p:cNvSpPr>
            <a:spLocks noGrp="1"/>
          </p:cNvSpPr>
          <p:nvPr>
            <p:ph type="sldNum" sz="quarter" idx="5"/>
          </p:nvPr>
        </p:nvSpPr>
        <p:spPr/>
        <p:txBody>
          <a:bodyPr/>
          <a:lstStyle/>
          <a:p>
            <a:fld id="{887908AF-65BE-457F-9D87-289A548E61FF}" type="slidenum">
              <a:rPr lang="en-US" smtClean="0"/>
              <a:t>1</a:t>
            </a:fld>
            <a:endParaRPr lang="en-US" dirty="0"/>
          </a:p>
        </p:txBody>
      </p:sp>
    </p:spTree>
    <p:extLst>
      <p:ext uri="{BB962C8B-B14F-4D97-AF65-F5344CB8AC3E}">
        <p14:creationId xmlns:p14="http://schemas.microsoft.com/office/powerpoint/2010/main" val="18168748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14B034-D726-8FFA-A558-0082E72737EC}"/>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B1C9A742-BAA0-5FBD-1EA6-4F738A17E3D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D79DD900-EF3A-E90E-DA3F-4B00B11FD49D}"/>
              </a:ext>
            </a:extLst>
          </p:cNvPr>
          <p:cNvSpPr>
            <a:spLocks noGrp="1"/>
          </p:cNvSpPr>
          <p:nvPr>
            <p:ph type="dt" sz="half" idx="10"/>
          </p:nvPr>
        </p:nvSpPr>
        <p:spPr/>
        <p:txBody>
          <a:bodyPr/>
          <a:lstStyle/>
          <a:p>
            <a:fld id="{2FEB618C-3E4E-4CD2-BED7-70DD194A947C}" type="datetime1">
              <a:rPr lang="en-US" smtClean="0"/>
              <a:t>11/3/2024</a:t>
            </a:fld>
            <a:endParaRPr lang="en-US"/>
          </a:p>
        </p:txBody>
      </p:sp>
      <p:sp>
        <p:nvSpPr>
          <p:cNvPr id="5" name="Footer Placeholder 4">
            <a:extLst>
              <a:ext uri="{FF2B5EF4-FFF2-40B4-BE49-F238E27FC236}">
                <a16:creationId xmlns:a16="http://schemas.microsoft.com/office/drawing/2014/main" id="{0B2A5C9D-9A66-4203-4FCC-879B132B27C0}"/>
              </a:ext>
            </a:extLst>
          </p:cNvPr>
          <p:cNvSpPr>
            <a:spLocks noGrp="1"/>
          </p:cNvSpPr>
          <p:nvPr>
            <p:ph type="ftr" sz="quarter" idx="11"/>
          </p:nvPr>
        </p:nvSpPr>
        <p:spPr/>
        <p:txBody>
          <a:bodyPr/>
          <a:lstStyle/>
          <a:p>
            <a:r>
              <a:rPr lang="en-US"/>
              <a:t>Public Domain</a:t>
            </a:r>
          </a:p>
        </p:txBody>
      </p:sp>
      <p:sp>
        <p:nvSpPr>
          <p:cNvPr id="6" name="Slide Number Placeholder 5">
            <a:extLst>
              <a:ext uri="{FF2B5EF4-FFF2-40B4-BE49-F238E27FC236}">
                <a16:creationId xmlns:a16="http://schemas.microsoft.com/office/drawing/2014/main" id="{207B0AD5-CA28-4176-147D-7188500365B5}"/>
              </a:ext>
            </a:extLst>
          </p:cNvPr>
          <p:cNvSpPr>
            <a:spLocks noGrp="1"/>
          </p:cNvSpPr>
          <p:nvPr>
            <p:ph type="sldNum" sz="quarter" idx="12"/>
          </p:nvPr>
        </p:nvSpPr>
        <p:spPr/>
        <p:txBody>
          <a:bodyPr/>
          <a:lstStyle/>
          <a:p>
            <a:fld id="{73BB1039-D47E-4884-95FC-3C2995A9C726}" type="slidenum">
              <a:rPr lang="en-US" smtClean="0"/>
              <a:t>‹#›</a:t>
            </a:fld>
            <a:endParaRPr lang="en-US"/>
          </a:p>
        </p:txBody>
      </p:sp>
    </p:spTree>
    <p:extLst>
      <p:ext uri="{BB962C8B-B14F-4D97-AF65-F5344CB8AC3E}">
        <p14:creationId xmlns:p14="http://schemas.microsoft.com/office/powerpoint/2010/main" val="5504425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A366E3-7F00-333C-B0B2-F0252E355E8A}"/>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D457FB2-9252-41C3-89E3-FBB066897AC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C5345A6-898E-F848-3A08-802285FB8957}"/>
              </a:ext>
            </a:extLst>
          </p:cNvPr>
          <p:cNvSpPr>
            <a:spLocks noGrp="1"/>
          </p:cNvSpPr>
          <p:nvPr>
            <p:ph type="dt" sz="half" idx="10"/>
          </p:nvPr>
        </p:nvSpPr>
        <p:spPr/>
        <p:txBody>
          <a:bodyPr/>
          <a:lstStyle/>
          <a:p>
            <a:fld id="{5864BD10-091D-4698-8E88-B74188F1BD68}" type="datetime1">
              <a:rPr lang="en-US" smtClean="0"/>
              <a:t>11/3/2024</a:t>
            </a:fld>
            <a:endParaRPr lang="en-US"/>
          </a:p>
        </p:txBody>
      </p:sp>
      <p:sp>
        <p:nvSpPr>
          <p:cNvPr id="5" name="Footer Placeholder 4">
            <a:extLst>
              <a:ext uri="{FF2B5EF4-FFF2-40B4-BE49-F238E27FC236}">
                <a16:creationId xmlns:a16="http://schemas.microsoft.com/office/drawing/2014/main" id="{CC4FABC1-69B0-C64A-589C-D2B38001A587}"/>
              </a:ext>
            </a:extLst>
          </p:cNvPr>
          <p:cNvSpPr>
            <a:spLocks noGrp="1"/>
          </p:cNvSpPr>
          <p:nvPr>
            <p:ph type="ftr" sz="quarter" idx="11"/>
          </p:nvPr>
        </p:nvSpPr>
        <p:spPr/>
        <p:txBody>
          <a:bodyPr/>
          <a:lstStyle/>
          <a:p>
            <a:r>
              <a:rPr lang="en-US"/>
              <a:t>Public Domain</a:t>
            </a:r>
          </a:p>
        </p:txBody>
      </p:sp>
      <p:sp>
        <p:nvSpPr>
          <p:cNvPr id="6" name="Slide Number Placeholder 5">
            <a:extLst>
              <a:ext uri="{FF2B5EF4-FFF2-40B4-BE49-F238E27FC236}">
                <a16:creationId xmlns:a16="http://schemas.microsoft.com/office/drawing/2014/main" id="{1A77FA1D-6F42-E9C1-AE05-CF482B552342}"/>
              </a:ext>
            </a:extLst>
          </p:cNvPr>
          <p:cNvSpPr>
            <a:spLocks noGrp="1"/>
          </p:cNvSpPr>
          <p:nvPr>
            <p:ph type="sldNum" sz="quarter" idx="12"/>
          </p:nvPr>
        </p:nvSpPr>
        <p:spPr/>
        <p:txBody>
          <a:bodyPr/>
          <a:lstStyle/>
          <a:p>
            <a:fld id="{73BB1039-D47E-4884-95FC-3C2995A9C726}" type="slidenum">
              <a:rPr lang="en-US" smtClean="0"/>
              <a:t>‹#›</a:t>
            </a:fld>
            <a:endParaRPr lang="en-US"/>
          </a:p>
        </p:txBody>
      </p:sp>
    </p:spTree>
    <p:extLst>
      <p:ext uri="{BB962C8B-B14F-4D97-AF65-F5344CB8AC3E}">
        <p14:creationId xmlns:p14="http://schemas.microsoft.com/office/powerpoint/2010/main" val="26195136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6E5FB42-9DA9-341D-CA5B-1C0FA4A789F3}"/>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CA9DD539-00ED-7BAA-235A-F787F1693640}"/>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B6953A8-55A6-B691-DE1E-750E6D5DD2D8}"/>
              </a:ext>
            </a:extLst>
          </p:cNvPr>
          <p:cNvSpPr>
            <a:spLocks noGrp="1"/>
          </p:cNvSpPr>
          <p:nvPr>
            <p:ph type="dt" sz="half" idx="10"/>
          </p:nvPr>
        </p:nvSpPr>
        <p:spPr/>
        <p:txBody>
          <a:bodyPr/>
          <a:lstStyle/>
          <a:p>
            <a:fld id="{6B4E4D59-B077-44D3-8607-ED16F27DDFF8}" type="datetime1">
              <a:rPr lang="en-US" smtClean="0"/>
              <a:t>11/3/2024</a:t>
            </a:fld>
            <a:endParaRPr lang="en-US"/>
          </a:p>
        </p:txBody>
      </p:sp>
      <p:sp>
        <p:nvSpPr>
          <p:cNvPr id="5" name="Footer Placeholder 4">
            <a:extLst>
              <a:ext uri="{FF2B5EF4-FFF2-40B4-BE49-F238E27FC236}">
                <a16:creationId xmlns:a16="http://schemas.microsoft.com/office/drawing/2014/main" id="{898A5259-4155-84BC-F1B3-28508BF9C4CD}"/>
              </a:ext>
            </a:extLst>
          </p:cNvPr>
          <p:cNvSpPr>
            <a:spLocks noGrp="1"/>
          </p:cNvSpPr>
          <p:nvPr>
            <p:ph type="ftr" sz="quarter" idx="11"/>
          </p:nvPr>
        </p:nvSpPr>
        <p:spPr/>
        <p:txBody>
          <a:bodyPr/>
          <a:lstStyle/>
          <a:p>
            <a:r>
              <a:rPr lang="en-US"/>
              <a:t>Public Domain</a:t>
            </a:r>
          </a:p>
        </p:txBody>
      </p:sp>
      <p:sp>
        <p:nvSpPr>
          <p:cNvPr id="6" name="Slide Number Placeholder 5">
            <a:extLst>
              <a:ext uri="{FF2B5EF4-FFF2-40B4-BE49-F238E27FC236}">
                <a16:creationId xmlns:a16="http://schemas.microsoft.com/office/drawing/2014/main" id="{0D332558-A268-459D-2AEC-5B3BA9B1255B}"/>
              </a:ext>
            </a:extLst>
          </p:cNvPr>
          <p:cNvSpPr>
            <a:spLocks noGrp="1"/>
          </p:cNvSpPr>
          <p:nvPr>
            <p:ph type="sldNum" sz="quarter" idx="12"/>
          </p:nvPr>
        </p:nvSpPr>
        <p:spPr/>
        <p:txBody>
          <a:bodyPr/>
          <a:lstStyle/>
          <a:p>
            <a:fld id="{73BB1039-D47E-4884-95FC-3C2995A9C726}" type="slidenum">
              <a:rPr lang="en-US" smtClean="0"/>
              <a:t>‹#›</a:t>
            </a:fld>
            <a:endParaRPr lang="en-US"/>
          </a:p>
        </p:txBody>
      </p:sp>
    </p:spTree>
    <p:extLst>
      <p:ext uri="{BB962C8B-B14F-4D97-AF65-F5344CB8AC3E}">
        <p14:creationId xmlns:p14="http://schemas.microsoft.com/office/powerpoint/2010/main" val="42771636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66897D-A7CC-08F1-6433-5B602CBD766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989D6E0-C108-CC4B-74D5-3EDA6903B46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BB3746F-ADE6-B20A-2A3C-0C11342BF4F2}"/>
              </a:ext>
            </a:extLst>
          </p:cNvPr>
          <p:cNvSpPr>
            <a:spLocks noGrp="1"/>
          </p:cNvSpPr>
          <p:nvPr>
            <p:ph type="dt" sz="half" idx="10"/>
          </p:nvPr>
        </p:nvSpPr>
        <p:spPr/>
        <p:txBody>
          <a:bodyPr/>
          <a:lstStyle/>
          <a:p>
            <a:fld id="{4BA61119-C385-4851-AD33-FF4EC9F63FAA}" type="datetime1">
              <a:rPr lang="en-US" smtClean="0"/>
              <a:t>11/3/2024</a:t>
            </a:fld>
            <a:endParaRPr lang="en-US"/>
          </a:p>
        </p:txBody>
      </p:sp>
      <p:sp>
        <p:nvSpPr>
          <p:cNvPr id="5" name="Footer Placeholder 4">
            <a:extLst>
              <a:ext uri="{FF2B5EF4-FFF2-40B4-BE49-F238E27FC236}">
                <a16:creationId xmlns:a16="http://schemas.microsoft.com/office/drawing/2014/main" id="{EC13985A-9EA0-5468-556F-B68232F8BF5F}"/>
              </a:ext>
            </a:extLst>
          </p:cNvPr>
          <p:cNvSpPr>
            <a:spLocks noGrp="1"/>
          </p:cNvSpPr>
          <p:nvPr>
            <p:ph type="ftr" sz="quarter" idx="11"/>
          </p:nvPr>
        </p:nvSpPr>
        <p:spPr/>
        <p:txBody>
          <a:bodyPr/>
          <a:lstStyle/>
          <a:p>
            <a:r>
              <a:rPr lang="en-US"/>
              <a:t>Public Domain</a:t>
            </a:r>
          </a:p>
        </p:txBody>
      </p:sp>
      <p:sp>
        <p:nvSpPr>
          <p:cNvPr id="6" name="Slide Number Placeholder 5">
            <a:extLst>
              <a:ext uri="{FF2B5EF4-FFF2-40B4-BE49-F238E27FC236}">
                <a16:creationId xmlns:a16="http://schemas.microsoft.com/office/drawing/2014/main" id="{380B53FC-0B0A-2F30-7352-14B0D39B8045}"/>
              </a:ext>
            </a:extLst>
          </p:cNvPr>
          <p:cNvSpPr>
            <a:spLocks noGrp="1"/>
          </p:cNvSpPr>
          <p:nvPr>
            <p:ph type="sldNum" sz="quarter" idx="12"/>
          </p:nvPr>
        </p:nvSpPr>
        <p:spPr/>
        <p:txBody>
          <a:bodyPr/>
          <a:lstStyle/>
          <a:p>
            <a:fld id="{73BB1039-D47E-4884-95FC-3C2995A9C726}" type="slidenum">
              <a:rPr lang="en-US" smtClean="0"/>
              <a:t>‹#›</a:t>
            </a:fld>
            <a:endParaRPr lang="en-US"/>
          </a:p>
        </p:txBody>
      </p:sp>
    </p:spTree>
    <p:extLst>
      <p:ext uri="{BB962C8B-B14F-4D97-AF65-F5344CB8AC3E}">
        <p14:creationId xmlns:p14="http://schemas.microsoft.com/office/powerpoint/2010/main" val="32827307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B78AEE-F575-696A-BD68-C8847AAC775C}"/>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2D1147CB-4B43-B786-D7E6-A5807C567387}"/>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5B3E95CF-A405-356B-6757-B3868786D6BA}"/>
              </a:ext>
            </a:extLst>
          </p:cNvPr>
          <p:cNvSpPr>
            <a:spLocks noGrp="1"/>
          </p:cNvSpPr>
          <p:nvPr>
            <p:ph type="dt" sz="half" idx="10"/>
          </p:nvPr>
        </p:nvSpPr>
        <p:spPr/>
        <p:txBody>
          <a:bodyPr/>
          <a:lstStyle/>
          <a:p>
            <a:fld id="{7C8E2CBE-21F4-4F17-A2A2-BE0AE27C0A04}" type="datetime1">
              <a:rPr lang="en-US" smtClean="0"/>
              <a:t>11/3/2024</a:t>
            </a:fld>
            <a:endParaRPr lang="en-US"/>
          </a:p>
        </p:txBody>
      </p:sp>
      <p:sp>
        <p:nvSpPr>
          <p:cNvPr id="5" name="Footer Placeholder 4">
            <a:extLst>
              <a:ext uri="{FF2B5EF4-FFF2-40B4-BE49-F238E27FC236}">
                <a16:creationId xmlns:a16="http://schemas.microsoft.com/office/drawing/2014/main" id="{761FAFB6-D979-AB85-9316-D128747933E0}"/>
              </a:ext>
            </a:extLst>
          </p:cNvPr>
          <p:cNvSpPr>
            <a:spLocks noGrp="1"/>
          </p:cNvSpPr>
          <p:nvPr>
            <p:ph type="ftr" sz="quarter" idx="11"/>
          </p:nvPr>
        </p:nvSpPr>
        <p:spPr/>
        <p:txBody>
          <a:bodyPr/>
          <a:lstStyle/>
          <a:p>
            <a:r>
              <a:rPr lang="en-US"/>
              <a:t>Public Domain</a:t>
            </a:r>
          </a:p>
        </p:txBody>
      </p:sp>
      <p:sp>
        <p:nvSpPr>
          <p:cNvPr id="6" name="Slide Number Placeholder 5">
            <a:extLst>
              <a:ext uri="{FF2B5EF4-FFF2-40B4-BE49-F238E27FC236}">
                <a16:creationId xmlns:a16="http://schemas.microsoft.com/office/drawing/2014/main" id="{DC743C26-FBED-F761-D2E0-7D014922DC33}"/>
              </a:ext>
            </a:extLst>
          </p:cNvPr>
          <p:cNvSpPr>
            <a:spLocks noGrp="1"/>
          </p:cNvSpPr>
          <p:nvPr>
            <p:ph type="sldNum" sz="quarter" idx="12"/>
          </p:nvPr>
        </p:nvSpPr>
        <p:spPr/>
        <p:txBody>
          <a:bodyPr/>
          <a:lstStyle/>
          <a:p>
            <a:fld id="{73BB1039-D47E-4884-95FC-3C2995A9C726}" type="slidenum">
              <a:rPr lang="en-US" smtClean="0"/>
              <a:t>‹#›</a:t>
            </a:fld>
            <a:endParaRPr lang="en-US"/>
          </a:p>
        </p:txBody>
      </p:sp>
    </p:spTree>
    <p:extLst>
      <p:ext uri="{BB962C8B-B14F-4D97-AF65-F5344CB8AC3E}">
        <p14:creationId xmlns:p14="http://schemas.microsoft.com/office/powerpoint/2010/main" val="10699952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A1BDD3-ACBB-F51F-835C-F742504E6E9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51B80A8-C920-EA6D-5D03-F8BC863E0CB2}"/>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D5368CB2-BB20-647C-E803-92F33976D24F}"/>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CA844DE0-5168-F418-C2C2-56C386F9729E}"/>
              </a:ext>
            </a:extLst>
          </p:cNvPr>
          <p:cNvSpPr>
            <a:spLocks noGrp="1"/>
          </p:cNvSpPr>
          <p:nvPr>
            <p:ph type="dt" sz="half" idx="10"/>
          </p:nvPr>
        </p:nvSpPr>
        <p:spPr/>
        <p:txBody>
          <a:bodyPr/>
          <a:lstStyle/>
          <a:p>
            <a:fld id="{1B18DC17-7937-4D6D-9C77-4264495EAFF9}" type="datetime1">
              <a:rPr lang="en-US" smtClean="0"/>
              <a:t>11/3/2024</a:t>
            </a:fld>
            <a:endParaRPr lang="en-US"/>
          </a:p>
        </p:txBody>
      </p:sp>
      <p:sp>
        <p:nvSpPr>
          <p:cNvPr id="6" name="Footer Placeholder 5">
            <a:extLst>
              <a:ext uri="{FF2B5EF4-FFF2-40B4-BE49-F238E27FC236}">
                <a16:creationId xmlns:a16="http://schemas.microsoft.com/office/drawing/2014/main" id="{ED5ADC5F-8BBB-2903-8FB9-B7B927B4A696}"/>
              </a:ext>
            </a:extLst>
          </p:cNvPr>
          <p:cNvSpPr>
            <a:spLocks noGrp="1"/>
          </p:cNvSpPr>
          <p:nvPr>
            <p:ph type="ftr" sz="quarter" idx="11"/>
          </p:nvPr>
        </p:nvSpPr>
        <p:spPr/>
        <p:txBody>
          <a:bodyPr/>
          <a:lstStyle/>
          <a:p>
            <a:r>
              <a:rPr lang="en-US"/>
              <a:t>Public Domain</a:t>
            </a:r>
          </a:p>
        </p:txBody>
      </p:sp>
      <p:sp>
        <p:nvSpPr>
          <p:cNvPr id="7" name="Slide Number Placeholder 6">
            <a:extLst>
              <a:ext uri="{FF2B5EF4-FFF2-40B4-BE49-F238E27FC236}">
                <a16:creationId xmlns:a16="http://schemas.microsoft.com/office/drawing/2014/main" id="{02A8E364-4C68-69A2-0C09-656F20C1D433}"/>
              </a:ext>
            </a:extLst>
          </p:cNvPr>
          <p:cNvSpPr>
            <a:spLocks noGrp="1"/>
          </p:cNvSpPr>
          <p:nvPr>
            <p:ph type="sldNum" sz="quarter" idx="12"/>
          </p:nvPr>
        </p:nvSpPr>
        <p:spPr/>
        <p:txBody>
          <a:bodyPr/>
          <a:lstStyle/>
          <a:p>
            <a:fld id="{73BB1039-D47E-4884-95FC-3C2995A9C726}" type="slidenum">
              <a:rPr lang="en-US" smtClean="0"/>
              <a:t>‹#›</a:t>
            </a:fld>
            <a:endParaRPr lang="en-US"/>
          </a:p>
        </p:txBody>
      </p:sp>
    </p:spTree>
    <p:extLst>
      <p:ext uri="{BB962C8B-B14F-4D97-AF65-F5344CB8AC3E}">
        <p14:creationId xmlns:p14="http://schemas.microsoft.com/office/powerpoint/2010/main" val="27866575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880C32-40B8-9522-4478-464CB965E2DB}"/>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73401E4A-B5EA-EB6C-1F08-419EC82A6BC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BDE4ABA-6CE8-A5D0-511B-C5A72A0B9DC4}"/>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A7610B96-7117-3C8D-626C-C55DB168156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8965475-025F-7DE5-3B66-8A426840C757}"/>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AFD309EB-1D6E-C978-236A-11C9676CC545}"/>
              </a:ext>
            </a:extLst>
          </p:cNvPr>
          <p:cNvSpPr>
            <a:spLocks noGrp="1"/>
          </p:cNvSpPr>
          <p:nvPr>
            <p:ph type="dt" sz="half" idx="10"/>
          </p:nvPr>
        </p:nvSpPr>
        <p:spPr/>
        <p:txBody>
          <a:bodyPr/>
          <a:lstStyle/>
          <a:p>
            <a:fld id="{6F003DFE-8555-4912-83F4-A227D0F8C4A3}" type="datetime1">
              <a:rPr lang="en-US" smtClean="0"/>
              <a:t>11/3/2024</a:t>
            </a:fld>
            <a:endParaRPr lang="en-US"/>
          </a:p>
        </p:txBody>
      </p:sp>
      <p:sp>
        <p:nvSpPr>
          <p:cNvPr id="8" name="Footer Placeholder 7">
            <a:extLst>
              <a:ext uri="{FF2B5EF4-FFF2-40B4-BE49-F238E27FC236}">
                <a16:creationId xmlns:a16="http://schemas.microsoft.com/office/drawing/2014/main" id="{77361576-DBF2-EAFE-40DF-1D608BE425F8}"/>
              </a:ext>
            </a:extLst>
          </p:cNvPr>
          <p:cNvSpPr>
            <a:spLocks noGrp="1"/>
          </p:cNvSpPr>
          <p:nvPr>
            <p:ph type="ftr" sz="quarter" idx="11"/>
          </p:nvPr>
        </p:nvSpPr>
        <p:spPr/>
        <p:txBody>
          <a:bodyPr/>
          <a:lstStyle/>
          <a:p>
            <a:r>
              <a:rPr lang="en-US"/>
              <a:t>Public Domain</a:t>
            </a:r>
          </a:p>
        </p:txBody>
      </p:sp>
      <p:sp>
        <p:nvSpPr>
          <p:cNvPr id="9" name="Slide Number Placeholder 8">
            <a:extLst>
              <a:ext uri="{FF2B5EF4-FFF2-40B4-BE49-F238E27FC236}">
                <a16:creationId xmlns:a16="http://schemas.microsoft.com/office/drawing/2014/main" id="{31AE2559-F804-7786-0EC4-99D2DDDF49AC}"/>
              </a:ext>
            </a:extLst>
          </p:cNvPr>
          <p:cNvSpPr>
            <a:spLocks noGrp="1"/>
          </p:cNvSpPr>
          <p:nvPr>
            <p:ph type="sldNum" sz="quarter" idx="12"/>
          </p:nvPr>
        </p:nvSpPr>
        <p:spPr/>
        <p:txBody>
          <a:bodyPr/>
          <a:lstStyle/>
          <a:p>
            <a:fld id="{73BB1039-D47E-4884-95FC-3C2995A9C726}" type="slidenum">
              <a:rPr lang="en-US" smtClean="0"/>
              <a:t>‹#›</a:t>
            </a:fld>
            <a:endParaRPr lang="en-US"/>
          </a:p>
        </p:txBody>
      </p:sp>
    </p:spTree>
    <p:extLst>
      <p:ext uri="{BB962C8B-B14F-4D97-AF65-F5344CB8AC3E}">
        <p14:creationId xmlns:p14="http://schemas.microsoft.com/office/powerpoint/2010/main" val="17196206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849A8B-7B60-C422-D838-88C2D135BC00}"/>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677E6568-458A-2A22-84BC-1F536138F44B}"/>
              </a:ext>
            </a:extLst>
          </p:cNvPr>
          <p:cNvSpPr>
            <a:spLocks noGrp="1"/>
          </p:cNvSpPr>
          <p:nvPr>
            <p:ph type="dt" sz="half" idx="10"/>
          </p:nvPr>
        </p:nvSpPr>
        <p:spPr/>
        <p:txBody>
          <a:bodyPr/>
          <a:lstStyle/>
          <a:p>
            <a:fld id="{F3694A97-8DEB-4DF6-904C-F8306B71937B}" type="datetime1">
              <a:rPr lang="en-US" smtClean="0"/>
              <a:t>11/3/2024</a:t>
            </a:fld>
            <a:endParaRPr lang="en-US"/>
          </a:p>
        </p:txBody>
      </p:sp>
      <p:sp>
        <p:nvSpPr>
          <p:cNvPr id="4" name="Footer Placeholder 3">
            <a:extLst>
              <a:ext uri="{FF2B5EF4-FFF2-40B4-BE49-F238E27FC236}">
                <a16:creationId xmlns:a16="http://schemas.microsoft.com/office/drawing/2014/main" id="{0614091C-5E82-D7D4-7787-E858AD187AEB}"/>
              </a:ext>
            </a:extLst>
          </p:cNvPr>
          <p:cNvSpPr>
            <a:spLocks noGrp="1"/>
          </p:cNvSpPr>
          <p:nvPr>
            <p:ph type="ftr" sz="quarter" idx="11"/>
          </p:nvPr>
        </p:nvSpPr>
        <p:spPr/>
        <p:txBody>
          <a:bodyPr/>
          <a:lstStyle/>
          <a:p>
            <a:r>
              <a:rPr lang="en-US"/>
              <a:t>Public Domain</a:t>
            </a:r>
          </a:p>
        </p:txBody>
      </p:sp>
      <p:sp>
        <p:nvSpPr>
          <p:cNvPr id="5" name="Slide Number Placeholder 4">
            <a:extLst>
              <a:ext uri="{FF2B5EF4-FFF2-40B4-BE49-F238E27FC236}">
                <a16:creationId xmlns:a16="http://schemas.microsoft.com/office/drawing/2014/main" id="{60C78878-71EE-0D5B-A1C2-8E6A102B0A3C}"/>
              </a:ext>
            </a:extLst>
          </p:cNvPr>
          <p:cNvSpPr>
            <a:spLocks noGrp="1"/>
          </p:cNvSpPr>
          <p:nvPr>
            <p:ph type="sldNum" sz="quarter" idx="12"/>
          </p:nvPr>
        </p:nvSpPr>
        <p:spPr/>
        <p:txBody>
          <a:bodyPr/>
          <a:lstStyle/>
          <a:p>
            <a:fld id="{73BB1039-D47E-4884-95FC-3C2995A9C726}" type="slidenum">
              <a:rPr lang="en-US" smtClean="0"/>
              <a:t>‹#›</a:t>
            </a:fld>
            <a:endParaRPr lang="en-US"/>
          </a:p>
        </p:txBody>
      </p:sp>
    </p:spTree>
    <p:extLst>
      <p:ext uri="{BB962C8B-B14F-4D97-AF65-F5344CB8AC3E}">
        <p14:creationId xmlns:p14="http://schemas.microsoft.com/office/powerpoint/2010/main" val="17932043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211ED90-7ACC-4BE6-3DB7-603E29AC201C}"/>
              </a:ext>
            </a:extLst>
          </p:cNvPr>
          <p:cNvSpPr>
            <a:spLocks noGrp="1"/>
          </p:cNvSpPr>
          <p:nvPr>
            <p:ph type="dt" sz="half" idx="10"/>
          </p:nvPr>
        </p:nvSpPr>
        <p:spPr/>
        <p:txBody>
          <a:bodyPr/>
          <a:lstStyle/>
          <a:p>
            <a:fld id="{507BF068-A48C-4A2C-88F4-35ED99DC9B2B}" type="datetime1">
              <a:rPr lang="en-US" smtClean="0"/>
              <a:t>11/3/2024</a:t>
            </a:fld>
            <a:endParaRPr lang="en-US"/>
          </a:p>
        </p:txBody>
      </p:sp>
      <p:sp>
        <p:nvSpPr>
          <p:cNvPr id="3" name="Footer Placeholder 2">
            <a:extLst>
              <a:ext uri="{FF2B5EF4-FFF2-40B4-BE49-F238E27FC236}">
                <a16:creationId xmlns:a16="http://schemas.microsoft.com/office/drawing/2014/main" id="{BFC92E71-B4D8-3099-2528-A3B461BBF4F2}"/>
              </a:ext>
            </a:extLst>
          </p:cNvPr>
          <p:cNvSpPr>
            <a:spLocks noGrp="1"/>
          </p:cNvSpPr>
          <p:nvPr>
            <p:ph type="ftr" sz="quarter" idx="11"/>
          </p:nvPr>
        </p:nvSpPr>
        <p:spPr/>
        <p:txBody>
          <a:bodyPr/>
          <a:lstStyle/>
          <a:p>
            <a:r>
              <a:rPr lang="en-US"/>
              <a:t>Public Domain</a:t>
            </a:r>
          </a:p>
        </p:txBody>
      </p:sp>
      <p:sp>
        <p:nvSpPr>
          <p:cNvPr id="4" name="Slide Number Placeholder 3">
            <a:extLst>
              <a:ext uri="{FF2B5EF4-FFF2-40B4-BE49-F238E27FC236}">
                <a16:creationId xmlns:a16="http://schemas.microsoft.com/office/drawing/2014/main" id="{BA43A64C-2E86-FC24-856E-CB22591CA9CD}"/>
              </a:ext>
            </a:extLst>
          </p:cNvPr>
          <p:cNvSpPr>
            <a:spLocks noGrp="1"/>
          </p:cNvSpPr>
          <p:nvPr>
            <p:ph type="sldNum" sz="quarter" idx="12"/>
          </p:nvPr>
        </p:nvSpPr>
        <p:spPr/>
        <p:txBody>
          <a:bodyPr/>
          <a:lstStyle/>
          <a:p>
            <a:fld id="{73BB1039-D47E-4884-95FC-3C2995A9C726}" type="slidenum">
              <a:rPr lang="en-US" smtClean="0"/>
              <a:t>‹#›</a:t>
            </a:fld>
            <a:endParaRPr lang="en-US"/>
          </a:p>
        </p:txBody>
      </p:sp>
    </p:spTree>
    <p:extLst>
      <p:ext uri="{BB962C8B-B14F-4D97-AF65-F5344CB8AC3E}">
        <p14:creationId xmlns:p14="http://schemas.microsoft.com/office/powerpoint/2010/main" val="35519422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D687DD-57A1-07CA-1DC7-E7357F42702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DF2B7413-48AD-69C4-2636-9863F0802E4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927ABDCE-0C79-9492-A549-3826DA3FD80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C449600-39D9-EF4C-4F37-9DE9C5459201}"/>
              </a:ext>
            </a:extLst>
          </p:cNvPr>
          <p:cNvSpPr>
            <a:spLocks noGrp="1"/>
          </p:cNvSpPr>
          <p:nvPr>
            <p:ph type="dt" sz="half" idx="10"/>
          </p:nvPr>
        </p:nvSpPr>
        <p:spPr/>
        <p:txBody>
          <a:bodyPr/>
          <a:lstStyle/>
          <a:p>
            <a:fld id="{50AF37C5-B14A-44E6-AF99-EF1982ECB988}" type="datetime1">
              <a:rPr lang="en-US" smtClean="0"/>
              <a:t>11/3/2024</a:t>
            </a:fld>
            <a:endParaRPr lang="en-US"/>
          </a:p>
        </p:txBody>
      </p:sp>
      <p:sp>
        <p:nvSpPr>
          <p:cNvPr id="6" name="Footer Placeholder 5">
            <a:extLst>
              <a:ext uri="{FF2B5EF4-FFF2-40B4-BE49-F238E27FC236}">
                <a16:creationId xmlns:a16="http://schemas.microsoft.com/office/drawing/2014/main" id="{D8FDCF7C-AACF-FD8D-1B18-12A73916605C}"/>
              </a:ext>
            </a:extLst>
          </p:cNvPr>
          <p:cNvSpPr>
            <a:spLocks noGrp="1"/>
          </p:cNvSpPr>
          <p:nvPr>
            <p:ph type="ftr" sz="quarter" idx="11"/>
          </p:nvPr>
        </p:nvSpPr>
        <p:spPr/>
        <p:txBody>
          <a:bodyPr/>
          <a:lstStyle/>
          <a:p>
            <a:r>
              <a:rPr lang="en-US"/>
              <a:t>Public Domain</a:t>
            </a:r>
          </a:p>
        </p:txBody>
      </p:sp>
      <p:sp>
        <p:nvSpPr>
          <p:cNvPr id="7" name="Slide Number Placeholder 6">
            <a:extLst>
              <a:ext uri="{FF2B5EF4-FFF2-40B4-BE49-F238E27FC236}">
                <a16:creationId xmlns:a16="http://schemas.microsoft.com/office/drawing/2014/main" id="{4D584A7B-06FC-5E90-FBB5-A3F5EA917C30}"/>
              </a:ext>
            </a:extLst>
          </p:cNvPr>
          <p:cNvSpPr>
            <a:spLocks noGrp="1"/>
          </p:cNvSpPr>
          <p:nvPr>
            <p:ph type="sldNum" sz="quarter" idx="12"/>
          </p:nvPr>
        </p:nvSpPr>
        <p:spPr/>
        <p:txBody>
          <a:bodyPr/>
          <a:lstStyle/>
          <a:p>
            <a:fld id="{73BB1039-D47E-4884-95FC-3C2995A9C726}" type="slidenum">
              <a:rPr lang="en-US" smtClean="0"/>
              <a:t>‹#›</a:t>
            </a:fld>
            <a:endParaRPr lang="en-US"/>
          </a:p>
        </p:txBody>
      </p:sp>
    </p:spTree>
    <p:extLst>
      <p:ext uri="{BB962C8B-B14F-4D97-AF65-F5344CB8AC3E}">
        <p14:creationId xmlns:p14="http://schemas.microsoft.com/office/powerpoint/2010/main" val="10547062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146320-4F0C-1EDB-CE28-8E36AD91FC0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44BE0C3C-12F5-456F-1608-7DB43DD1252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F9A59D23-B071-02D1-AAF7-4AF30E1C933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D8B1458-9F77-4AB0-EC61-9F150FB75152}"/>
              </a:ext>
            </a:extLst>
          </p:cNvPr>
          <p:cNvSpPr>
            <a:spLocks noGrp="1"/>
          </p:cNvSpPr>
          <p:nvPr>
            <p:ph type="dt" sz="half" idx="10"/>
          </p:nvPr>
        </p:nvSpPr>
        <p:spPr/>
        <p:txBody>
          <a:bodyPr/>
          <a:lstStyle/>
          <a:p>
            <a:fld id="{9C34B491-0D46-4822-8067-8DD4F68F0C6E}" type="datetime1">
              <a:rPr lang="en-US" smtClean="0"/>
              <a:t>11/3/2024</a:t>
            </a:fld>
            <a:endParaRPr lang="en-US"/>
          </a:p>
        </p:txBody>
      </p:sp>
      <p:sp>
        <p:nvSpPr>
          <p:cNvPr id="6" name="Footer Placeholder 5">
            <a:extLst>
              <a:ext uri="{FF2B5EF4-FFF2-40B4-BE49-F238E27FC236}">
                <a16:creationId xmlns:a16="http://schemas.microsoft.com/office/drawing/2014/main" id="{F85C0A7F-734C-A98D-6339-1CDA7775D4E6}"/>
              </a:ext>
            </a:extLst>
          </p:cNvPr>
          <p:cNvSpPr>
            <a:spLocks noGrp="1"/>
          </p:cNvSpPr>
          <p:nvPr>
            <p:ph type="ftr" sz="quarter" idx="11"/>
          </p:nvPr>
        </p:nvSpPr>
        <p:spPr/>
        <p:txBody>
          <a:bodyPr/>
          <a:lstStyle/>
          <a:p>
            <a:r>
              <a:rPr lang="en-US"/>
              <a:t>Public Domain</a:t>
            </a:r>
          </a:p>
        </p:txBody>
      </p:sp>
      <p:sp>
        <p:nvSpPr>
          <p:cNvPr id="7" name="Slide Number Placeholder 6">
            <a:extLst>
              <a:ext uri="{FF2B5EF4-FFF2-40B4-BE49-F238E27FC236}">
                <a16:creationId xmlns:a16="http://schemas.microsoft.com/office/drawing/2014/main" id="{132AE844-BEF4-28BE-2FF9-82493B34E79C}"/>
              </a:ext>
            </a:extLst>
          </p:cNvPr>
          <p:cNvSpPr>
            <a:spLocks noGrp="1"/>
          </p:cNvSpPr>
          <p:nvPr>
            <p:ph type="sldNum" sz="quarter" idx="12"/>
          </p:nvPr>
        </p:nvSpPr>
        <p:spPr/>
        <p:txBody>
          <a:bodyPr/>
          <a:lstStyle/>
          <a:p>
            <a:fld id="{73BB1039-D47E-4884-95FC-3C2995A9C726}" type="slidenum">
              <a:rPr lang="en-US" smtClean="0"/>
              <a:t>‹#›</a:t>
            </a:fld>
            <a:endParaRPr lang="en-US"/>
          </a:p>
        </p:txBody>
      </p:sp>
    </p:spTree>
    <p:extLst>
      <p:ext uri="{BB962C8B-B14F-4D97-AF65-F5344CB8AC3E}">
        <p14:creationId xmlns:p14="http://schemas.microsoft.com/office/powerpoint/2010/main" val="14466939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0860F28-5157-282A-57AD-6A9483D033A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EE81B3A7-4979-3C1A-321A-DEB92E4A1C9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A7F2898-3E9C-E9B9-446A-AED2FE109A4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62F48DE6-DEC0-4CF6-8F01-FE3EE6F02B7B}" type="datetime1">
              <a:rPr lang="en-US" smtClean="0"/>
              <a:t>11/3/2024</a:t>
            </a:fld>
            <a:endParaRPr lang="en-US"/>
          </a:p>
        </p:txBody>
      </p:sp>
      <p:sp>
        <p:nvSpPr>
          <p:cNvPr id="5" name="Footer Placeholder 4">
            <a:extLst>
              <a:ext uri="{FF2B5EF4-FFF2-40B4-BE49-F238E27FC236}">
                <a16:creationId xmlns:a16="http://schemas.microsoft.com/office/drawing/2014/main" id="{C2EFF6A9-FC87-9481-A279-287AE1BE940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r>
              <a:rPr lang="en-US"/>
              <a:t>Public Domain</a:t>
            </a:r>
          </a:p>
        </p:txBody>
      </p:sp>
      <p:sp>
        <p:nvSpPr>
          <p:cNvPr id="6" name="Slide Number Placeholder 5">
            <a:extLst>
              <a:ext uri="{FF2B5EF4-FFF2-40B4-BE49-F238E27FC236}">
                <a16:creationId xmlns:a16="http://schemas.microsoft.com/office/drawing/2014/main" id="{9BA73F03-0B37-CAA9-A646-F10DEC0F8DA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73BB1039-D47E-4884-95FC-3C2995A9C726}" type="slidenum">
              <a:rPr lang="en-US" smtClean="0"/>
              <a:t>‹#›</a:t>
            </a:fld>
            <a:endParaRPr lang="en-US"/>
          </a:p>
        </p:txBody>
      </p:sp>
    </p:spTree>
    <p:extLst>
      <p:ext uri="{BB962C8B-B14F-4D97-AF65-F5344CB8AC3E}">
        <p14:creationId xmlns:p14="http://schemas.microsoft.com/office/powerpoint/2010/main" val="88215405"/>
      </p:ext>
    </p:extLst>
  </p:cSld>
  <p:clrMap bg1="lt1" tx1="dk1" bg2="lt2" tx2="dk2" accent1="accent1" accent2="accent2" accent3="accent3" accent4="accent4" accent5="accent5" accent6="accent6" hlink="hlink" folHlink="folHlink"/>
  <p:sldLayoutIdLst>
    <p:sldLayoutId id="2147483770" r:id="rId1"/>
    <p:sldLayoutId id="2147483771" r:id="rId2"/>
    <p:sldLayoutId id="2147483772" r:id="rId3"/>
    <p:sldLayoutId id="2147483773" r:id="rId4"/>
    <p:sldLayoutId id="2147483774" r:id="rId5"/>
    <p:sldLayoutId id="2147483775" r:id="rId6"/>
    <p:sldLayoutId id="2147483776" r:id="rId7"/>
    <p:sldLayoutId id="2147483777" r:id="rId8"/>
    <p:sldLayoutId id="2147483778" r:id="rId9"/>
    <p:sldLayoutId id="2147483779" r:id="rId10"/>
    <p:sldLayoutId id="2147483780" r:id="rId11"/>
  </p:sldLayoutIdLs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9" name="Rectangle 18">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Picture 2">
            <a:extLst>
              <a:ext uri="{FF2B5EF4-FFF2-40B4-BE49-F238E27FC236}">
                <a16:creationId xmlns:a16="http://schemas.microsoft.com/office/drawing/2014/main" id="{398F71AC-45C7-4CBC-5232-FF62AF9D7075}"/>
              </a:ext>
            </a:extLst>
          </p:cNvPr>
          <p:cNvPicPr>
            <a:picLocks noChangeAspect="1"/>
          </p:cNvPicPr>
          <p:nvPr/>
        </p:nvPicPr>
        <p:blipFill>
          <a:blip r:embed="rId3"/>
          <a:stretch>
            <a:fillRect/>
          </a:stretch>
        </p:blipFill>
        <p:spPr>
          <a:xfrm>
            <a:off x="643467" y="2270337"/>
            <a:ext cx="10905066" cy="2317326"/>
          </a:xfrm>
          <a:prstGeom prst="rect">
            <a:avLst/>
          </a:prstGeom>
        </p:spPr>
      </p:pic>
      <p:sp>
        <p:nvSpPr>
          <p:cNvPr id="4" name="Footer Placeholder 3">
            <a:extLst>
              <a:ext uri="{FF2B5EF4-FFF2-40B4-BE49-F238E27FC236}">
                <a16:creationId xmlns:a16="http://schemas.microsoft.com/office/drawing/2014/main" id="{5CE8024B-873B-C965-FE57-5834EF36CBA5}"/>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40344654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6522749-E3FC-B4A8-9E33-BBAD2E14D865}"/>
            </a:ext>
          </a:extLst>
        </p:cNvPr>
        <p:cNvGrpSpPr/>
        <p:nvPr/>
      </p:nvGrpSpPr>
      <p:grpSpPr>
        <a:xfrm>
          <a:off x="0" y="0"/>
          <a:ext cx="0" cy="0"/>
          <a:chOff x="0" y="0"/>
          <a:chExt cx="0" cy="0"/>
        </a:xfrm>
      </p:grpSpPr>
      <p:sp>
        <p:nvSpPr>
          <p:cNvPr id="2" name="Footer Placeholder 1">
            <a:extLst>
              <a:ext uri="{FF2B5EF4-FFF2-40B4-BE49-F238E27FC236}">
                <a16:creationId xmlns:a16="http://schemas.microsoft.com/office/drawing/2014/main" id="{DA5A4519-353F-D8C9-0174-070CFD27F7EE}"/>
              </a:ext>
            </a:extLst>
          </p:cNvPr>
          <p:cNvSpPr>
            <a:spLocks noGrp="1"/>
          </p:cNvSpPr>
          <p:nvPr>
            <p:ph type="ftr" sz="quarter" idx="11"/>
          </p:nvPr>
        </p:nvSpPr>
        <p:spPr/>
        <p:txBody>
          <a:bodyPr/>
          <a:lstStyle/>
          <a:p>
            <a:r>
              <a:rPr lang="en-US"/>
              <a:t>Public Domain</a:t>
            </a:r>
          </a:p>
        </p:txBody>
      </p:sp>
      <p:pic>
        <p:nvPicPr>
          <p:cNvPr id="4" name="Picture 3">
            <a:extLst>
              <a:ext uri="{FF2B5EF4-FFF2-40B4-BE49-F238E27FC236}">
                <a16:creationId xmlns:a16="http://schemas.microsoft.com/office/drawing/2014/main" id="{8F66E4A0-7AAB-D282-ED46-3DEDEB44DE69}"/>
              </a:ext>
            </a:extLst>
          </p:cNvPr>
          <p:cNvPicPr>
            <a:picLocks noChangeAspect="1"/>
          </p:cNvPicPr>
          <p:nvPr/>
        </p:nvPicPr>
        <p:blipFill>
          <a:blip r:embed="rId2"/>
          <a:stretch>
            <a:fillRect/>
          </a:stretch>
        </p:blipFill>
        <p:spPr>
          <a:xfrm>
            <a:off x="0" y="74587"/>
            <a:ext cx="12192000" cy="6708825"/>
          </a:xfrm>
          <a:prstGeom prst="rect">
            <a:avLst/>
          </a:prstGeom>
        </p:spPr>
      </p:pic>
    </p:spTree>
    <p:extLst>
      <p:ext uri="{BB962C8B-B14F-4D97-AF65-F5344CB8AC3E}">
        <p14:creationId xmlns:p14="http://schemas.microsoft.com/office/powerpoint/2010/main" val="32217821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50D8966-340C-54CD-F46A-67163167262E}"/>
            </a:ext>
          </a:extLst>
        </p:cNvPr>
        <p:cNvGrpSpPr/>
        <p:nvPr/>
      </p:nvGrpSpPr>
      <p:grpSpPr>
        <a:xfrm>
          <a:off x="0" y="0"/>
          <a:ext cx="0" cy="0"/>
          <a:chOff x="0" y="0"/>
          <a:chExt cx="0" cy="0"/>
        </a:xfrm>
      </p:grpSpPr>
      <p:sp>
        <p:nvSpPr>
          <p:cNvPr id="2" name="Footer Placeholder 1">
            <a:extLst>
              <a:ext uri="{FF2B5EF4-FFF2-40B4-BE49-F238E27FC236}">
                <a16:creationId xmlns:a16="http://schemas.microsoft.com/office/drawing/2014/main" id="{BC41994A-C22D-23B8-83DC-93FEAA4BB941}"/>
              </a:ext>
            </a:extLst>
          </p:cNvPr>
          <p:cNvSpPr>
            <a:spLocks noGrp="1"/>
          </p:cNvSpPr>
          <p:nvPr>
            <p:ph type="ftr" sz="quarter" idx="11"/>
          </p:nvPr>
        </p:nvSpPr>
        <p:spPr/>
        <p:txBody>
          <a:bodyPr/>
          <a:lstStyle/>
          <a:p>
            <a:r>
              <a:rPr lang="en-US"/>
              <a:t>Public Domain</a:t>
            </a:r>
          </a:p>
        </p:txBody>
      </p:sp>
      <p:pic>
        <p:nvPicPr>
          <p:cNvPr id="4" name="Picture 3">
            <a:extLst>
              <a:ext uri="{FF2B5EF4-FFF2-40B4-BE49-F238E27FC236}">
                <a16:creationId xmlns:a16="http://schemas.microsoft.com/office/drawing/2014/main" id="{1024161A-9F01-8356-B914-B0F1A45373E6}"/>
              </a:ext>
            </a:extLst>
          </p:cNvPr>
          <p:cNvPicPr>
            <a:picLocks noChangeAspect="1"/>
          </p:cNvPicPr>
          <p:nvPr/>
        </p:nvPicPr>
        <p:blipFill>
          <a:blip r:embed="rId2"/>
          <a:stretch>
            <a:fillRect/>
          </a:stretch>
        </p:blipFill>
        <p:spPr>
          <a:xfrm>
            <a:off x="0" y="1561853"/>
            <a:ext cx="12192000" cy="3734293"/>
          </a:xfrm>
          <a:prstGeom prst="rect">
            <a:avLst/>
          </a:prstGeom>
        </p:spPr>
      </p:pic>
    </p:spTree>
    <p:extLst>
      <p:ext uri="{BB962C8B-B14F-4D97-AF65-F5344CB8AC3E}">
        <p14:creationId xmlns:p14="http://schemas.microsoft.com/office/powerpoint/2010/main" val="295542154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52E69E0-0B88-826A-AE4C-D3F697DFFF7C}"/>
            </a:ext>
          </a:extLst>
        </p:cNvPr>
        <p:cNvGrpSpPr/>
        <p:nvPr/>
      </p:nvGrpSpPr>
      <p:grpSpPr>
        <a:xfrm>
          <a:off x="0" y="0"/>
          <a:ext cx="0" cy="0"/>
          <a:chOff x="0" y="0"/>
          <a:chExt cx="0" cy="0"/>
        </a:xfrm>
      </p:grpSpPr>
      <p:sp>
        <p:nvSpPr>
          <p:cNvPr id="2" name="Footer Placeholder 1">
            <a:extLst>
              <a:ext uri="{FF2B5EF4-FFF2-40B4-BE49-F238E27FC236}">
                <a16:creationId xmlns:a16="http://schemas.microsoft.com/office/drawing/2014/main" id="{12AA0C9E-03B8-E26F-ED9A-667E09C96A19}"/>
              </a:ext>
            </a:extLst>
          </p:cNvPr>
          <p:cNvSpPr>
            <a:spLocks noGrp="1"/>
          </p:cNvSpPr>
          <p:nvPr>
            <p:ph type="ftr" sz="quarter" idx="11"/>
          </p:nvPr>
        </p:nvSpPr>
        <p:spPr/>
        <p:txBody>
          <a:bodyPr/>
          <a:lstStyle/>
          <a:p>
            <a:r>
              <a:rPr lang="en-US"/>
              <a:t>Public Domain</a:t>
            </a:r>
          </a:p>
        </p:txBody>
      </p:sp>
      <p:pic>
        <p:nvPicPr>
          <p:cNvPr id="4" name="Picture 3">
            <a:extLst>
              <a:ext uri="{FF2B5EF4-FFF2-40B4-BE49-F238E27FC236}">
                <a16:creationId xmlns:a16="http://schemas.microsoft.com/office/drawing/2014/main" id="{7A2436A1-DF09-3F85-4D3C-CC7F953BB782}"/>
              </a:ext>
            </a:extLst>
          </p:cNvPr>
          <p:cNvPicPr>
            <a:picLocks noChangeAspect="1"/>
          </p:cNvPicPr>
          <p:nvPr/>
        </p:nvPicPr>
        <p:blipFill>
          <a:blip r:embed="rId2"/>
          <a:stretch>
            <a:fillRect/>
          </a:stretch>
        </p:blipFill>
        <p:spPr>
          <a:xfrm>
            <a:off x="0" y="217938"/>
            <a:ext cx="12192000" cy="6422123"/>
          </a:xfrm>
          <a:prstGeom prst="rect">
            <a:avLst/>
          </a:prstGeom>
        </p:spPr>
      </p:pic>
    </p:spTree>
    <p:extLst>
      <p:ext uri="{BB962C8B-B14F-4D97-AF65-F5344CB8AC3E}">
        <p14:creationId xmlns:p14="http://schemas.microsoft.com/office/powerpoint/2010/main" val="34343147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F9D5137-995C-6C05-A9BB-60360A7D9531}"/>
            </a:ext>
          </a:extLst>
        </p:cNvPr>
        <p:cNvGrpSpPr/>
        <p:nvPr/>
      </p:nvGrpSpPr>
      <p:grpSpPr>
        <a:xfrm>
          <a:off x="0" y="0"/>
          <a:ext cx="0" cy="0"/>
          <a:chOff x="0" y="0"/>
          <a:chExt cx="0" cy="0"/>
        </a:xfrm>
      </p:grpSpPr>
      <p:sp>
        <p:nvSpPr>
          <p:cNvPr id="2" name="Footer Placeholder 1">
            <a:extLst>
              <a:ext uri="{FF2B5EF4-FFF2-40B4-BE49-F238E27FC236}">
                <a16:creationId xmlns:a16="http://schemas.microsoft.com/office/drawing/2014/main" id="{EBFD89A1-D50D-4677-9BE9-8C190A05FAB5}"/>
              </a:ext>
            </a:extLst>
          </p:cNvPr>
          <p:cNvSpPr>
            <a:spLocks noGrp="1"/>
          </p:cNvSpPr>
          <p:nvPr>
            <p:ph type="ftr" sz="quarter" idx="11"/>
          </p:nvPr>
        </p:nvSpPr>
        <p:spPr/>
        <p:txBody>
          <a:bodyPr/>
          <a:lstStyle/>
          <a:p>
            <a:r>
              <a:rPr lang="en-US"/>
              <a:t>Public Domain</a:t>
            </a:r>
          </a:p>
        </p:txBody>
      </p:sp>
      <p:pic>
        <p:nvPicPr>
          <p:cNvPr id="4" name="Picture 3">
            <a:extLst>
              <a:ext uri="{FF2B5EF4-FFF2-40B4-BE49-F238E27FC236}">
                <a16:creationId xmlns:a16="http://schemas.microsoft.com/office/drawing/2014/main" id="{8C36A838-054C-7195-69E5-77245D035EBF}"/>
              </a:ext>
            </a:extLst>
          </p:cNvPr>
          <p:cNvPicPr>
            <a:picLocks noChangeAspect="1"/>
          </p:cNvPicPr>
          <p:nvPr/>
        </p:nvPicPr>
        <p:blipFill>
          <a:blip r:embed="rId2"/>
          <a:stretch>
            <a:fillRect/>
          </a:stretch>
        </p:blipFill>
        <p:spPr>
          <a:xfrm>
            <a:off x="0" y="1708788"/>
            <a:ext cx="12192000" cy="3440423"/>
          </a:xfrm>
          <a:prstGeom prst="rect">
            <a:avLst/>
          </a:prstGeom>
        </p:spPr>
      </p:pic>
    </p:spTree>
    <p:extLst>
      <p:ext uri="{BB962C8B-B14F-4D97-AF65-F5344CB8AC3E}">
        <p14:creationId xmlns:p14="http://schemas.microsoft.com/office/powerpoint/2010/main" val="112680592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ED726D4-3EA7-E478-2D2A-FBB35DF24D6E}"/>
            </a:ext>
          </a:extLst>
        </p:cNvPr>
        <p:cNvGrpSpPr/>
        <p:nvPr/>
      </p:nvGrpSpPr>
      <p:grpSpPr>
        <a:xfrm>
          <a:off x="0" y="0"/>
          <a:ext cx="0" cy="0"/>
          <a:chOff x="0" y="0"/>
          <a:chExt cx="0" cy="0"/>
        </a:xfrm>
      </p:grpSpPr>
      <p:sp>
        <p:nvSpPr>
          <p:cNvPr id="2" name="Footer Placeholder 1">
            <a:extLst>
              <a:ext uri="{FF2B5EF4-FFF2-40B4-BE49-F238E27FC236}">
                <a16:creationId xmlns:a16="http://schemas.microsoft.com/office/drawing/2014/main" id="{7295A625-1D8C-2210-C0CE-40F34F92E96B}"/>
              </a:ext>
            </a:extLst>
          </p:cNvPr>
          <p:cNvSpPr>
            <a:spLocks noGrp="1"/>
          </p:cNvSpPr>
          <p:nvPr>
            <p:ph type="ftr" sz="quarter" idx="11"/>
          </p:nvPr>
        </p:nvSpPr>
        <p:spPr/>
        <p:txBody>
          <a:bodyPr/>
          <a:lstStyle/>
          <a:p>
            <a:r>
              <a:rPr lang="en-US"/>
              <a:t>Public Domain</a:t>
            </a:r>
          </a:p>
        </p:txBody>
      </p:sp>
      <p:pic>
        <p:nvPicPr>
          <p:cNvPr id="4" name="Picture 3">
            <a:extLst>
              <a:ext uri="{FF2B5EF4-FFF2-40B4-BE49-F238E27FC236}">
                <a16:creationId xmlns:a16="http://schemas.microsoft.com/office/drawing/2014/main" id="{45487D06-80B4-B2CC-3F87-885F44BD0560}"/>
              </a:ext>
            </a:extLst>
          </p:cNvPr>
          <p:cNvPicPr>
            <a:picLocks noChangeAspect="1"/>
          </p:cNvPicPr>
          <p:nvPr/>
        </p:nvPicPr>
        <p:blipFill>
          <a:blip r:embed="rId2"/>
          <a:stretch>
            <a:fillRect/>
          </a:stretch>
        </p:blipFill>
        <p:spPr>
          <a:xfrm>
            <a:off x="0" y="207187"/>
            <a:ext cx="12192000" cy="6443626"/>
          </a:xfrm>
          <a:prstGeom prst="rect">
            <a:avLst/>
          </a:prstGeom>
        </p:spPr>
      </p:pic>
    </p:spTree>
    <p:extLst>
      <p:ext uri="{BB962C8B-B14F-4D97-AF65-F5344CB8AC3E}">
        <p14:creationId xmlns:p14="http://schemas.microsoft.com/office/powerpoint/2010/main" val="75027769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F8A34DB-61E9-FEEC-E984-3A647AF83BFA}"/>
            </a:ext>
          </a:extLst>
        </p:cNvPr>
        <p:cNvGrpSpPr/>
        <p:nvPr/>
      </p:nvGrpSpPr>
      <p:grpSpPr>
        <a:xfrm>
          <a:off x="0" y="0"/>
          <a:ext cx="0" cy="0"/>
          <a:chOff x="0" y="0"/>
          <a:chExt cx="0" cy="0"/>
        </a:xfrm>
      </p:grpSpPr>
      <p:sp>
        <p:nvSpPr>
          <p:cNvPr id="2" name="Footer Placeholder 1">
            <a:extLst>
              <a:ext uri="{FF2B5EF4-FFF2-40B4-BE49-F238E27FC236}">
                <a16:creationId xmlns:a16="http://schemas.microsoft.com/office/drawing/2014/main" id="{4047D883-C697-6222-3234-E7CF2129BDB5}"/>
              </a:ext>
            </a:extLst>
          </p:cNvPr>
          <p:cNvSpPr>
            <a:spLocks noGrp="1"/>
          </p:cNvSpPr>
          <p:nvPr>
            <p:ph type="ftr" sz="quarter" idx="11"/>
          </p:nvPr>
        </p:nvSpPr>
        <p:spPr/>
        <p:txBody>
          <a:bodyPr/>
          <a:lstStyle/>
          <a:p>
            <a:r>
              <a:rPr lang="en-US"/>
              <a:t>Public Domain</a:t>
            </a:r>
          </a:p>
        </p:txBody>
      </p:sp>
      <p:pic>
        <p:nvPicPr>
          <p:cNvPr id="4" name="Picture 3">
            <a:extLst>
              <a:ext uri="{FF2B5EF4-FFF2-40B4-BE49-F238E27FC236}">
                <a16:creationId xmlns:a16="http://schemas.microsoft.com/office/drawing/2014/main" id="{410C13E8-DD6B-D384-85FE-B7EAA37587F8}"/>
              </a:ext>
            </a:extLst>
          </p:cNvPr>
          <p:cNvPicPr>
            <a:picLocks noChangeAspect="1"/>
          </p:cNvPicPr>
          <p:nvPr/>
        </p:nvPicPr>
        <p:blipFill>
          <a:blip r:embed="rId2"/>
          <a:stretch>
            <a:fillRect/>
          </a:stretch>
        </p:blipFill>
        <p:spPr>
          <a:xfrm>
            <a:off x="0" y="1776880"/>
            <a:ext cx="12192000" cy="3304240"/>
          </a:xfrm>
          <a:prstGeom prst="rect">
            <a:avLst/>
          </a:prstGeom>
        </p:spPr>
      </p:pic>
    </p:spTree>
    <p:extLst>
      <p:ext uri="{BB962C8B-B14F-4D97-AF65-F5344CB8AC3E}">
        <p14:creationId xmlns:p14="http://schemas.microsoft.com/office/powerpoint/2010/main" val="161441511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FBFDF25-1741-5B53-5732-2842391882F2}"/>
            </a:ext>
          </a:extLst>
        </p:cNvPr>
        <p:cNvGrpSpPr/>
        <p:nvPr/>
      </p:nvGrpSpPr>
      <p:grpSpPr>
        <a:xfrm>
          <a:off x="0" y="0"/>
          <a:ext cx="0" cy="0"/>
          <a:chOff x="0" y="0"/>
          <a:chExt cx="0" cy="0"/>
        </a:xfrm>
      </p:grpSpPr>
      <p:sp>
        <p:nvSpPr>
          <p:cNvPr id="2" name="Footer Placeholder 1">
            <a:extLst>
              <a:ext uri="{FF2B5EF4-FFF2-40B4-BE49-F238E27FC236}">
                <a16:creationId xmlns:a16="http://schemas.microsoft.com/office/drawing/2014/main" id="{13430E2A-3B18-8380-C171-BAA63D08A4C7}"/>
              </a:ext>
            </a:extLst>
          </p:cNvPr>
          <p:cNvSpPr>
            <a:spLocks noGrp="1"/>
          </p:cNvSpPr>
          <p:nvPr>
            <p:ph type="ftr" sz="quarter" idx="11"/>
          </p:nvPr>
        </p:nvSpPr>
        <p:spPr/>
        <p:txBody>
          <a:bodyPr/>
          <a:lstStyle/>
          <a:p>
            <a:r>
              <a:rPr lang="en-US"/>
              <a:t>Public Domain</a:t>
            </a:r>
          </a:p>
        </p:txBody>
      </p:sp>
      <p:pic>
        <p:nvPicPr>
          <p:cNvPr id="4" name="Picture 3">
            <a:extLst>
              <a:ext uri="{FF2B5EF4-FFF2-40B4-BE49-F238E27FC236}">
                <a16:creationId xmlns:a16="http://schemas.microsoft.com/office/drawing/2014/main" id="{EC8A8DFF-B72C-60CF-CCFF-A0E2284CB00D}"/>
              </a:ext>
            </a:extLst>
          </p:cNvPr>
          <p:cNvPicPr>
            <a:picLocks noChangeAspect="1"/>
          </p:cNvPicPr>
          <p:nvPr/>
        </p:nvPicPr>
        <p:blipFill>
          <a:blip r:embed="rId2"/>
          <a:stretch>
            <a:fillRect/>
          </a:stretch>
        </p:blipFill>
        <p:spPr>
          <a:xfrm>
            <a:off x="0" y="131927"/>
            <a:ext cx="12192000" cy="6594145"/>
          </a:xfrm>
          <a:prstGeom prst="rect">
            <a:avLst/>
          </a:prstGeom>
        </p:spPr>
      </p:pic>
    </p:spTree>
    <p:extLst>
      <p:ext uri="{BB962C8B-B14F-4D97-AF65-F5344CB8AC3E}">
        <p14:creationId xmlns:p14="http://schemas.microsoft.com/office/powerpoint/2010/main" val="349645277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AA35E13-3BA2-D59C-C2C4-37ACD27DEEF5}"/>
            </a:ext>
          </a:extLst>
        </p:cNvPr>
        <p:cNvGrpSpPr/>
        <p:nvPr/>
      </p:nvGrpSpPr>
      <p:grpSpPr>
        <a:xfrm>
          <a:off x="0" y="0"/>
          <a:ext cx="0" cy="0"/>
          <a:chOff x="0" y="0"/>
          <a:chExt cx="0" cy="0"/>
        </a:xfrm>
      </p:grpSpPr>
      <p:sp>
        <p:nvSpPr>
          <p:cNvPr id="2" name="Footer Placeholder 1">
            <a:extLst>
              <a:ext uri="{FF2B5EF4-FFF2-40B4-BE49-F238E27FC236}">
                <a16:creationId xmlns:a16="http://schemas.microsoft.com/office/drawing/2014/main" id="{5A7B3BB2-88C7-F369-1EE9-AEF0C4DD9FFE}"/>
              </a:ext>
            </a:extLst>
          </p:cNvPr>
          <p:cNvSpPr>
            <a:spLocks noGrp="1"/>
          </p:cNvSpPr>
          <p:nvPr>
            <p:ph type="ftr" sz="quarter" idx="11"/>
          </p:nvPr>
        </p:nvSpPr>
        <p:spPr/>
        <p:txBody>
          <a:bodyPr/>
          <a:lstStyle/>
          <a:p>
            <a:r>
              <a:rPr lang="en-US"/>
              <a:t>Public Domain</a:t>
            </a:r>
          </a:p>
        </p:txBody>
      </p:sp>
      <p:pic>
        <p:nvPicPr>
          <p:cNvPr id="4" name="Picture 3">
            <a:extLst>
              <a:ext uri="{FF2B5EF4-FFF2-40B4-BE49-F238E27FC236}">
                <a16:creationId xmlns:a16="http://schemas.microsoft.com/office/drawing/2014/main" id="{4187AD58-D76F-B760-E22D-151F3FAA8195}"/>
              </a:ext>
            </a:extLst>
          </p:cNvPr>
          <p:cNvPicPr>
            <a:picLocks noChangeAspect="1"/>
          </p:cNvPicPr>
          <p:nvPr/>
        </p:nvPicPr>
        <p:blipFill>
          <a:blip r:embed="rId2"/>
          <a:stretch>
            <a:fillRect/>
          </a:stretch>
        </p:blipFill>
        <p:spPr>
          <a:xfrm>
            <a:off x="0" y="1687285"/>
            <a:ext cx="12192000" cy="3483429"/>
          </a:xfrm>
          <a:prstGeom prst="rect">
            <a:avLst/>
          </a:prstGeom>
        </p:spPr>
      </p:pic>
    </p:spTree>
    <p:extLst>
      <p:ext uri="{BB962C8B-B14F-4D97-AF65-F5344CB8AC3E}">
        <p14:creationId xmlns:p14="http://schemas.microsoft.com/office/powerpoint/2010/main" val="289528054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range">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Arial">
      <a:majorFont>
        <a:latin typeface="Arial" panose="020B0604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Arial" panose="020B0604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range">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Arial">
      <a:majorFont>
        <a:latin typeface="Arial" panose="020B0604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Arial" panose="020B0604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1505</TotalTime>
  <Words>61</Words>
  <Application>Microsoft Office PowerPoint</Application>
  <PresentationFormat>Widescreen</PresentationFormat>
  <Paragraphs>11</Paragraphs>
  <Slides>9</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Aptos</vt:lpstr>
      <vt:lpstr>Aptos Display</vt:lpstr>
      <vt:lpstr>Arial</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Sarah Gothard</dc:creator>
  <cp:lastModifiedBy>Gothard, Sarah</cp:lastModifiedBy>
  <cp:revision>12</cp:revision>
  <dcterms:created xsi:type="dcterms:W3CDTF">2019-10-02T02:24:59Z</dcterms:created>
  <dcterms:modified xsi:type="dcterms:W3CDTF">2024-11-04T02:04:31Z</dcterms:modified>
</cp:coreProperties>
</file>