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26" r:id="rId1"/>
  </p:sldMasterIdLst>
  <p:notesMasterIdLst>
    <p:notesMasterId r:id="rId19"/>
  </p:notesMasterIdLst>
  <p:handoutMasterIdLst>
    <p:handoutMasterId r:id="rId20"/>
  </p:handout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1160" autoAdjust="0"/>
  </p:normalViewPr>
  <p:slideViewPr>
    <p:cSldViewPr snapToGrid="0" showGuides="1">
      <p:cViewPr varScale="1">
        <p:scale>
          <a:sx n="67" d="100"/>
          <a:sy n="67" d="100"/>
        </p:scale>
        <p:origin x="672" y="32"/>
      </p:cViewPr>
      <p:guideLst>
        <p:guide orient="horz" pos="2160"/>
        <p:guide pos="3840"/>
      </p:guideLst>
    </p:cSldViewPr>
  </p:slideViewPr>
  <p:notesTextViewPr>
    <p:cViewPr>
      <p:scale>
        <a:sx n="1" d="1"/>
        <a:sy n="1" d="1"/>
      </p:scale>
      <p:origin x="0" y="0"/>
    </p:cViewPr>
  </p:notesTextViewPr>
  <p:notesViewPr>
    <p:cSldViewPr snapToGrid="0" showGuides="1">
      <p:cViewPr varScale="1">
        <p:scale>
          <a:sx n="76" d="100"/>
          <a:sy n="76" d="100"/>
        </p:scale>
        <p:origin x="171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D91178-905E-4181-A080-73FBE2A7F10F}" type="datetimeFigureOut">
              <a:rPr lang="en-US" smtClean="0"/>
              <a:t>10/24/2026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DC0C31-3BFD-43A2-B8EE-356E8F332F68}" type="slidenum">
              <a:rPr lang="en-US" smtClean="0"/>
              <a:t>‹#›</a:t>
            </a:fld>
            <a:endParaRPr lang="en-US"/>
          </a:p>
        </p:txBody>
      </p:sp>
    </p:spTree>
    <p:extLst>
      <p:ext uri="{BB962C8B-B14F-4D97-AF65-F5344CB8AC3E}">
        <p14:creationId xmlns:p14="http://schemas.microsoft.com/office/powerpoint/2010/main" val="1872655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49B93-516E-447E-9C4C-C287614C6398}"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7908AF-65BE-457F-9D87-289A548E61FF}" type="slidenum">
              <a:rPr lang="en-US" smtClean="0"/>
              <a:t>‹#›</a:t>
            </a:fld>
            <a:endParaRPr lang="en-US"/>
          </a:p>
        </p:txBody>
      </p:sp>
    </p:spTree>
    <p:extLst>
      <p:ext uri="{BB962C8B-B14F-4D97-AF65-F5344CB8AC3E}">
        <p14:creationId xmlns:p14="http://schemas.microsoft.com/office/powerpoint/2010/main" val="337232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are welcome to use or modify these PowerPoints as needed. Feel free to change the design or layout to suit your ministry, school, home, or company. More PowerPoint slides can be found at mobilehymns.org</a:t>
            </a:r>
          </a:p>
          <a:p>
            <a:endParaRPr lang="en-US" dirty="0"/>
          </a:p>
        </p:txBody>
      </p:sp>
      <p:sp>
        <p:nvSpPr>
          <p:cNvPr id="4" name="Slide Number Placeholder 3"/>
          <p:cNvSpPr>
            <a:spLocks noGrp="1"/>
          </p:cNvSpPr>
          <p:nvPr>
            <p:ph type="sldNum" sz="quarter" idx="5"/>
          </p:nvPr>
        </p:nvSpPr>
        <p:spPr/>
        <p:txBody>
          <a:bodyPr/>
          <a:lstStyle/>
          <a:p>
            <a:fld id="{887908AF-65BE-457F-9D87-289A548E61FF}" type="slidenum">
              <a:rPr lang="en-US" smtClean="0"/>
              <a:t>1</a:t>
            </a:fld>
            <a:endParaRPr lang="en-US"/>
          </a:p>
        </p:txBody>
      </p:sp>
    </p:spTree>
    <p:extLst>
      <p:ext uri="{BB962C8B-B14F-4D97-AF65-F5344CB8AC3E}">
        <p14:creationId xmlns:p14="http://schemas.microsoft.com/office/powerpoint/2010/main" val="2087048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FA7B-87E0-9D83-9DD9-893090FB8E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3FFB4B-9402-481F-4135-6036E295F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974815-8E50-F327-E7AF-4552645916F7}"/>
              </a:ext>
            </a:extLst>
          </p:cNvPr>
          <p:cNvSpPr>
            <a:spLocks noGrp="1"/>
          </p:cNvSpPr>
          <p:nvPr>
            <p:ph type="dt" sz="half" idx="10"/>
          </p:nvPr>
        </p:nvSpPr>
        <p:spPr/>
        <p:txBody>
          <a:bodyPr/>
          <a:lstStyle/>
          <a:p>
            <a:fld id="{F73797C6-6939-4858-AEC3-A79E32B17C79}" type="datetime1">
              <a:rPr lang="en-US" smtClean="0"/>
              <a:t>10/24/2026</a:t>
            </a:fld>
            <a:endParaRPr lang="en-US"/>
          </a:p>
        </p:txBody>
      </p:sp>
      <p:sp>
        <p:nvSpPr>
          <p:cNvPr id="5" name="Footer Placeholder 4">
            <a:extLst>
              <a:ext uri="{FF2B5EF4-FFF2-40B4-BE49-F238E27FC236}">
                <a16:creationId xmlns:a16="http://schemas.microsoft.com/office/drawing/2014/main" id="{D93F3098-B968-6257-06DD-02F2FAF2ECB3}"/>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6BCB8ED6-4BB9-B913-B660-D8319517C282}"/>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28941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1050-A9E2-8526-C324-8282457767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960446-12DC-4964-C7A2-0C0CBEFBDF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36CBE-09DF-BE3B-FF71-364BDBA0A87A}"/>
              </a:ext>
            </a:extLst>
          </p:cNvPr>
          <p:cNvSpPr>
            <a:spLocks noGrp="1"/>
          </p:cNvSpPr>
          <p:nvPr>
            <p:ph type="dt" sz="half" idx="10"/>
          </p:nvPr>
        </p:nvSpPr>
        <p:spPr/>
        <p:txBody>
          <a:bodyPr/>
          <a:lstStyle/>
          <a:p>
            <a:fld id="{8164B120-657B-4573-9393-C070AB862F65}" type="datetime1">
              <a:rPr lang="en-US" smtClean="0"/>
              <a:t>10/24/2026</a:t>
            </a:fld>
            <a:endParaRPr lang="en-US"/>
          </a:p>
        </p:txBody>
      </p:sp>
      <p:sp>
        <p:nvSpPr>
          <p:cNvPr id="5" name="Footer Placeholder 4">
            <a:extLst>
              <a:ext uri="{FF2B5EF4-FFF2-40B4-BE49-F238E27FC236}">
                <a16:creationId xmlns:a16="http://schemas.microsoft.com/office/drawing/2014/main" id="{FDE1855A-7893-C35C-5C42-211A763795C5}"/>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D758DF1B-DF6C-1745-47A8-0D40C4BFDD6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425153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BB20-1773-869A-62D4-F88A8746CD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F9F0E4-AE2D-7F06-D651-6036BCF8F1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29308C-A379-3C88-7650-35AC8D735533}"/>
              </a:ext>
            </a:extLst>
          </p:cNvPr>
          <p:cNvSpPr>
            <a:spLocks noGrp="1"/>
          </p:cNvSpPr>
          <p:nvPr>
            <p:ph type="dt" sz="half" idx="10"/>
          </p:nvPr>
        </p:nvSpPr>
        <p:spPr/>
        <p:txBody>
          <a:bodyPr/>
          <a:lstStyle/>
          <a:p>
            <a:fld id="{BDAA0E54-3F98-4C42-AEDB-916FA8575D0F}" type="datetime1">
              <a:rPr lang="en-US" smtClean="0"/>
              <a:t>10/24/2026</a:t>
            </a:fld>
            <a:endParaRPr lang="en-US"/>
          </a:p>
        </p:txBody>
      </p:sp>
      <p:sp>
        <p:nvSpPr>
          <p:cNvPr id="5" name="Footer Placeholder 4">
            <a:extLst>
              <a:ext uri="{FF2B5EF4-FFF2-40B4-BE49-F238E27FC236}">
                <a16:creationId xmlns:a16="http://schemas.microsoft.com/office/drawing/2014/main" id="{285EF0F6-1C05-E27E-A333-FB902D460CFC}"/>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3B3683F9-2BF4-F57F-BA73-8769A0866B7C}"/>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55895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674F9-E07E-C9AC-B9B4-B5DC078B0E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42BEC2-5A9D-E09B-FAB2-DDE2FB1E2F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2D4F51-89D4-BAD7-B219-5B3F83AA83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EE22AB-2080-DDB2-0856-819ACD76BEB1}"/>
              </a:ext>
            </a:extLst>
          </p:cNvPr>
          <p:cNvSpPr>
            <a:spLocks noGrp="1"/>
          </p:cNvSpPr>
          <p:nvPr>
            <p:ph type="dt" sz="half" idx="10"/>
          </p:nvPr>
        </p:nvSpPr>
        <p:spPr/>
        <p:txBody>
          <a:bodyPr/>
          <a:lstStyle/>
          <a:p>
            <a:fld id="{ABC718E2-3D43-444E-93F1-8A2E14C6F977}" type="datetime1">
              <a:rPr lang="en-US" smtClean="0"/>
              <a:t>10/24/2026</a:t>
            </a:fld>
            <a:endParaRPr lang="en-US"/>
          </a:p>
        </p:txBody>
      </p:sp>
      <p:sp>
        <p:nvSpPr>
          <p:cNvPr id="6" name="Footer Placeholder 5">
            <a:extLst>
              <a:ext uri="{FF2B5EF4-FFF2-40B4-BE49-F238E27FC236}">
                <a16:creationId xmlns:a16="http://schemas.microsoft.com/office/drawing/2014/main" id="{15DBF906-CC37-60F0-CE62-2642C5012A79}"/>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7707E17-3F9B-0228-B097-D291A856430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374154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8601-7287-4D48-00FD-9575B80EE4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C820EB-2621-CA2A-E62A-0D3775CC3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1AD550-9E52-6F4E-5F5E-EC422127EE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3E0B30-48D4-D9EC-F024-B8EC042D87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782912-47F8-1972-F0E7-74FD9119E0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023A24-5EFE-0A17-7A96-5FDCCB6A2AC6}"/>
              </a:ext>
            </a:extLst>
          </p:cNvPr>
          <p:cNvSpPr>
            <a:spLocks noGrp="1"/>
          </p:cNvSpPr>
          <p:nvPr>
            <p:ph type="dt" sz="half" idx="10"/>
          </p:nvPr>
        </p:nvSpPr>
        <p:spPr/>
        <p:txBody>
          <a:bodyPr/>
          <a:lstStyle/>
          <a:p>
            <a:fld id="{D9EEBE2B-9D16-474D-84E5-7B928F5F5F3D}" type="datetime1">
              <a:rPr lang="en-US" smtClean="0"/>
              <a:t>10/24/2026</a:t>
            </a:fld>
            <a:endParaRPr lang="en-US"/>
          </a:p>
        </p:txBody>
      </p:sp>
      <p:sp>
        <p:nvSpPr>
          <p:cNvPr id="8" name="Footer Placeholder 7">
            <a:extLst>
              <a:ext uri="{FF2B5EF4-FFF2-40B4-BE49-F238E27FC236}">
                <a16:creationId xmlns:a16="http://schemas.microsoft.com/office/drawing/2014/main" id="{2A4188A5-0B13-7BFE-715C-C374311F7DE7}"/>
              </a:ext>
            </a:extLst>
          </p:cNvPr>
          <p:cNvSpPr>
            <a:spLocks noGrp="1"/>
          </p:cNvSpPr>
          <p:nvPr>
            <p:ph type="ftr" sz="quarter" idx="11"/>
          </p:nvPr>
        </p:nvSpPr>
        <p:spPr/>
        <p:txBody>
          <a:bodyPr/>
          <a:lstStyle/>
          <a:p>
            <a:r>
              <a:rPr lang="en-US"/>
              <a:t>Public Domain</a:t>
            </a:r>
          </a:p>
        </p:txBody>
      </p:sp>
      <p:sp>
        <p:nvSpPr>
          <p:cNvPr id="9" name="Slide Number Placeholder 8">
            <a:extLst>
              <a:ext uri="{FF2B5EF4-FFF2-40B4-BE49-F238E27FC236}">
                <a16:creationId xmlns:a16="http://schemas.microsoft.com/office/drawing/2014/main" id="{33EB7509-6F00-66FA-2845-99D6806BE69A}"/>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79690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C7A5-E1CD-102E-C7D3-6BF2D54AEE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0ED8AD-E5CB-108A-6C2D-CAC770A1352D}"/>
              </a:ext>
            </a:extLst>
          </p:cNvPr>
          <p:cNvSpPr>
            <a:spLocks noGrp="1"/>
          </p:cNvSpPr>
          <p:nvPr>
            <p:ph type="dt" sz="half" idx="10"/>
          </p:nvPr>
        </p:nvSpPr>
        <p:spPr/>
        <p:txBody>
          <a:bodyPr/>
          <a:lstStyle/>
          <a:p>
            <a:fld id="{264F2D47-8CF7-4FB6-A634-3943C842167B}" type="datetime1">
              <a:rPr lang="en-US" smtClean="0"/>
              <a:t>10/24/2026</a:t>
            </a:fld>
            <a:endParaRPr lang="en-US"/>
          </a:p>
        </p:txBody>
      </p:sp>
      <p:sp>
        <p:nvSpPr>
          <p:cNvPr id="4" name="Footer Placeholder 3">
            <a:extLst>
              <a:ext uri="{FF2B5EF4-FFF2-40B4-BE49-F238E27FC236}">
                <a16:creationId xmlns:a16="http://schemas.microsoft.com/office/drawing/2014/main" id="{53133240-26B7-53DD-611A-6FA8D50E90A0}"/>
              </a:ext>
            </a:extLst>
          </p:cNvPr>
          <p:cNvSpPr>
            <a:spLocks noGrp="1"/>
          </p:cNvSpPr>
          <p:nvPr>
            <p:ph type="ftr" sz="quarter" idx="11"/>
          </p:nvPr>
        </p:nvSpPr>
        <p:spPr/>
        <p:txBody>
          <a:bodyPr/>
          <a:lstStyle/>
          <a:p>
            <a:r>
              <a:rPr lang="en-US"/>
              <a:t>Public Domain</a:t>
            </a:r>
          </a:p>
        </p:txBody>
      </p:sp>
      <p:sp>
        <p:nvSpPr>
          <p:cNvPr id="5" name="Slide Number Placeholder 4">
            <a:extLst>
              <a:ext uri="{FF2B5EF4-FFF2-40B4-BE49-F238E27FC236}">
                <a16:creationId xmlns:a16="http://schemas.microsoft.com/office/drawing/2014/main" id="{A8F86D09-CC88-A617-CE39-86FA08B1FA64}"/>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613714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7B2DF2-CEA6-879B-110A-52CE51E4B46B}"/>
              </a:ext>
            </a:extLst>
          </p:cNvPr>
          <p:cNvSpPr>
            <a:spLocks noGrp="1"/>
          </p:cNvSpPr>
          <p:nvPr>
            <p:ph type="dt" sz="half" idx="10"/>
          </p:nvPr>
        </p:nvSpPr>
        <p:spPr/>
        <p:txBody>
          <a:bodyPr/>
          <a:lstStyle/>
          <a:p>
            <a:fld id="{C149CDF3-7C19-4874-BE4E-E9B1920554F6}" type="datetime1">
              <a:rPr lang="en-US" smtClean="0"/>
              <a:t>10/24/2026</a:t>
            </a:fld>
            <a:endParaRPr lang="en-US"/>
          </a:p>
        </p:txBody>
      </p:sp>
      <p:sp>
        <p:nvSpPr>
          <p:cNvPr id="3" name="Footer Placeholder 2">
            <a:extLst>
              <a:ext uri="{FF2B5EF4-FFF2-40B4-BE49-F238E27FC236}">
                <a16:creationId xmlns:a16="http://schemas.microsoft.com/office/drawing/2014/main" id="{0E248CF3-215E-1354-8EE3-26BF510B1678}"/>
              </a:ext>
            </a:extLst>
          </p:cNvPr>
          <p:cNvSpPr>
            <a:spLocks noGrp="1"/>
          </p:cNvSpPr>
          <p:nvPr>
            <p:ph type="ftr" sz="quarter" idx="11"/>
          </p:nvPr>
        </p:nvSpPr>
        <p:spPr/>
        <p:txBody>
          <a:bodyPr/>
          <a:lstStyle/>
          <a:p>
            <a:r>
              <a:rPr lang="en-US"/>
              <a:t>Public Domain</a:t>
            </a:r>
          </a:p>
        </p:txBody>
      </p:sp>
      <p:sp>
        <p:nvSpPr>
          <p:cNvPr id="4" name="Slide Number Placeholder 3">
            <a:extLst>
              <a:ext uri="{FF2B5EF4-FFF2-40B4-BE49-F238E27FC236}">
                <a16:creationId xmlns:a16="http://schemas.microsoft.com/office/drawing/2014/main" id="{50F650B3-3762-0C9E-5D1C-607133887AE0}"/>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32579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6F4C-3598-F514-7D93-C65F4A045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F5D59-C13B-6BF6-2FB7-56D743AA49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F5E4CF-B668-23A9-2B95-2F4F588FB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193E32-A31F-FBA7-36CA-7686D58449A8}"/>
              </a:ext>
            </a:extLst>
          </p:cNvPr>
          <p:cNvSpPr>
            <a:spLocks noGrp="1"/>
          </p:cNvSpPr>
          <p:nvPr>
            <p:ph type="dt" sz="half" idx="10"/>
          </p:nvPr>
        </p:nvSpPr>
        <p:spPr/>
        <p:txBody>
          <a:bodyPr/>
          <a:lstStyle/>
          <a:p>
            <a:fld id="{C9C8C822-8052-45D0-A5B0-A94F4E422DBD}" type="datetime1">
              <a:rPr lang="en-US" smtClean="0"/>
              <a:t>10/24/2026</a:t>
            </a:fld>
            <a:endParaRPr lang="en-US"/>
          </a:p>
        </p:txBody>
      </p:sp>
      <p:sp>
        <p:nvSpPr>
          <p:cNvPr id="6" name="Footer Placeholder 5">
            <a:extLst>
              <a:ext uri="{FF2B5EF4-FFF2-40B4-BE49-F238E27FC236}">
                <a16:creationId xmlns:a16="http://schemas.microsoft.com/office/drawing/2014/main" id="{F1A33256-448C-B86F-2DEF-1248E1711978}"/>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3B09F2E-7E6E-9F5C-7AE3-067478C30053}"/>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837069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23D0-F202-F829-C558-D52D0CC3C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3B5943-8330-E4CD-255A-4C7F7DA4A2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120F40-85E7-3BB5-21D3-9A995F0DB1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51D64-7BD6-7FCD-2AEA-8C9A6E753F99}"/>
              </a:ext>
            </a:extLst>
          </p:cNvPr>
          <p:cNvSpPr>
            <a:spLocks noGrp="1"/>
          </p:cNvSpPr>
          <p:nvPr>
            <p:ph type="dt" sz="half" idx="10"/>
          </p:nvPr>
        </p:nvSpPr>
        <p:spPr/>
        <p:txBody>
          <a:bodyPr/>
          <a:lstStyle/>
          <a:p>
            <a:fld id="{CF24802A-A509-4AF0-A6FA-D927EECD1C57}" type="datetime1">
              <a:rPr lang="en-US" smtClean="0"/>
              <a:t>10/24/2026</a:t>
            </a:fld>
            <a:endParaRPr lang="en-US"/>
          </a:p>
        </p:txBody>
      </p:sp>
      <p:sp>
        <p:nvSpPr>
          <p:cNvPr id="6" name="Footer Placeholder 5">
            <a:extLst>
              <a:ext uri="{FF2B5EF4-FFF2-40B4-BE49-F238E27FC236}">
                <a16:creationId xmlns:a16="http://schemas.microsoft.com/office/drawing/2014/main" id="{38A40FC8-8AA2-FF55-9ABC-8E49BB279E32}"/>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3951BBF-CC66-962F-0F4E-E9246269D6BB}"/>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265241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CB53-6AB9-767E-B582-575416EFB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82BC5-77E5-8AC2-F344-9750AB3EE5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17D17-8A57-C2DD-500D-AF3F3EDB4E44}"/>
              </a:ext>
            </a:extLst>
          </p:cNvPr>
          <p:cNvSpPr>
            <a:spLocks noGrp="1"/>
          </p:cNvSpPr>
          <p:nvPr>
            <p:ph type="dt" sz="half" idx="10"/>
          </p:nvPr>
        </p:nvSpPr>
        <p:spPr/>
        <p:txBody>
          <a:bodyPr/>
          <a:lstStyle/>
          <a:p>
            <a:fld id="{D6D83ACA-951E-424B-AA1D-7D678E49795E}" type="datetime1">
              <a:rPr lang="en-US" smtClean="0"/>
              <a:t>10/24/2026</a:t>
            </a:fld>
            <a:endParaRPr lang="en-US"/>
          </a:p>
        </p:txBody>
      </p:sp>
      <p:sp>
        <p:nvSpPr>
          <p:cNvPr id="5" name="Footer Placeholder 4">
            <a:extLst>
              <a:ext uri="{FF2B5EF4-FFF2-40B4-BE49-F238E27FC236}">
                <a16:creationId xmlns:a16="http://schemas.microsoft.com/office/drawing/2014/main" id="{80C799F6-8D2A-25CC-1D52-417C09037084}"/>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C3E413DB-CEEC-36F0-41F4-C77D64753379}"/>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488068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B346AA-FF84-1BFB-82FC-9A5F3540FB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D3A622-FE2C-9CA6-D288-CACDB16D61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4DE420-B894-0DCB-2304-03ADD47DF120}"/>
              </a:ext>
            </a:extLst>
          </p:cNvPr>
          <p:cNvSpPr>
            <a:spLocks noGrp="1"/>
          </p:cNvSpPr>
          <p:nvPr>
            <p:ph type="dt" sz="half" idx="10"/>
          </p:nvPr>
        </p:nvSpPr>
        <p:spPr/>
        <p:txBody>
          <a:bodyPr/>
          <a:lstStyle/>
          <a:p>
            <a:fld id="{1E9F8B3A-BFC4-4C8E-B613-B148066039D6}" type="datetime1">
              <a:rPr lang="en-US" smtClean="0"/>
              <a:t>10/24/2026</a:t>
            </a:fld>
            <a:endParaRPr lang="en-US"/>
          </a:p>
        </p:txBody>
      </p:sp>
      <p:sp>
        <p:nvSpPr>
          <p:cNvPr id="5" name="Footer Placeholder 4">
            <a:extLst>
              <a:ext uri="{FF2B5EF4-FFF2-40B4-BE49-F238E27FC236}">
                <a16:creationId xmlns:a16="http://schemas.microsoft.com/office/drawing/2014/main" id="{9A9CE48A-BF87-2907-35E3-034EF74DE2E7}"/>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B4C7F0BD-663D-3AF2-07E3-6029AB3D9A1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144752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950B1B-01C0-2F5E-F24A-20B0FF1EB8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F049D8-B380-6003-96EC-5ECBAD0C01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E67B2-9E42-67BC-A0CA-1C1EA1A5E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D371B7-F3AF-4E1B-9964-62F20434B329}" type="datetime1">
              <a:rPr lang="en-US" smtClean="0"/>
              <a:t>10/24/2026</a:t>
            </a:fld>
            <a:endParaRPr lang="en-US"/>
          </a:p>
        </p:txBody>
      </p:sp>
      <p:sp>
        <p:nvSpPr>
          <p:cNvPr id="5" name="Footer Placeholder 4">
            <a:extLst>
              <a:ext uri="{FF2B5EF4-FFF2-40B4-BE49-F238E27FC236}">
                <a16:creationId xmlns:a16="http://schemas.microsoft.com/office/drawing/2014/main" id="{44C50C36-63E0-8ADD-C66D-EE2C19023589}"/>
              </a:ext>
            </a:extLst>
          </p:cNvPr>
          <p:cNvSpPr>
            <a:spLocks noGrp="1"/>
          </p:cNvSpPr>
          <p:nvPr>
            <p:ph type="ftr" sz="quarter" idx="3"/>
          </p:nvPr>
        </p:nvSpPr>
        <p:spPr>
          <a:xfrm>
            <a:off x="635000" y="6603999"/>
            <a:ext cx="10795000" cy="381000"/>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Public Domain</a:t>
            </a:r>
          </a:p>
        </p:txBody>
      </p:sp>
      <p:sp>
        <p:nvSpPr>
          <p:cNvPr id="6" name="Slide Number Placeholder 5">
            <a:extLst>
              <a:ext uri="{FF2B5EF4-FFF2-40B4-BE49-F238E27FC236}">
                <a16:creationId xmlns:a16="http://schemas.microsoft.com/office/drawing/2014/main" id="{18A8EF15-DE54-E46F-A1BF-76C71AF59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F15C20-B50E-4A4E-95EA-3A5FC85D411E}" type="slidenum">
              <a:rPr lang="en-US" smtClean="0"/>
              <a:t>‹#›</a:t>
            </a:fld>
            <a:endParaRPr lang="en-US"/>
          </a:p>
        </p:txBody>
      </p:sp>
    </p:spTree>
    <p:extLst>
      <p:ext uri="{BB962C8B-B14F-4D97-AF65-F5344CB8AC3E}">
        <p14:creationId xmlns:p14="http://schemas.microsoft.com/office/powerpoint/2010/main" val="563736383"/>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30" r:id="rId4"/>
    <p:sldLayoutId id="2147484331" r:id="rId5"/>
    <p:sldLayoutId id="2147484332" r:id="rId6"/>
    <p:sldLayoutId id="2147484333" r:id="rId7"/>
    <p:sldLayoutId id="2147484334" r:id="rId8"/>
    <p:sldLayoutId id="2147484335" r:id="rId9"/>
    <p:sldLayoutId id="2147484336" r:id="rId10"/>
    <p:sldLayoutId id="214748433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Footer Placeholder 1">
            <a:extLst>
              <a:ext uri="{FF2B5EF4-FFF2-40B4-BE49-F238E27FC236}">
                <a16:creationId xmlns:a16="http://schemas.microsoft.com/office/drawing/2014/main" id="{FD699043-7753-02C1-F392-668FE88C6B51}"/>
              </a:ext>
            </a:extLst>
          </p:cNvPr>
          <p:cNvSpPr>
            <a:spLocks noGrp="1"/>
          </p:cNvSpPr>
          <p:nvPr>
            <p:ph type="ftr" sz="quarter" idx="11"/>
          </p:nvPr>
        </p:nvSpPr>
        <p:spPr>
          <a:xfrm>
            <a:off x="4038600" y="6437947"/>
            <a:ext cx="4114800" cy="365125"/>
          </a:xfrm>
        </p:spPr>
        <p:txBody>
          <a:bodyPr/>
          <a:lstStyle/>
          <a:p>
            <a:r>
              <a:rPr lang="en-US" sz="2400">
                <a:solidFill>
                  <a:schemeClr val="bg1"/>
                </a:solidFill>
              </a:rPr>
              <a:t>Public Domain</a:t>
            </a:r>
            <a:endParaRPr lang="en-US" sz="2400" dirty="0">
              <a:solidFill>
                <a:schemeClr val="bg1"/>
              </a:solidFill>
            </a:endParaRPr>
          </a:p>
        </p:txBody>
      </p:sp>
      <p:pic>
        <p:nvPicPr>
          <p:cNvPr id="5" name="Picture 4">
            <a:extLst>
              <a:ext uri="{FF2B5EF4-FFF2-40B4-BE49-F238E27FC236}">
                <a16:creationId xmlns:a16="http://schemas.microsoft.com/office/drawing/2014/main" id="{3EEEE98A-1437-CAE4-706F-EEB6D4431E16}"/>
              </a:ext>
            </a:extLst>
          </p:cNvPr>
          <p:cNvPicPr>
            <a:picLocks/>
          </p:cNvPicPr>
          <p:nvPr/>
        </p:nvPicPr>
        <p:blipFill>
          <a:blip r:embed="rId3"/>
          <a:stretch>
            <a:fillRect/>
          </a:stretch>
        </p:blipFill>
        <p:spPr>
          <a:xfrm>
            <a:off x="952500" y="2721769"/>
            <a:ext cx="10287000" cy="1414462"/>
          </a:xfrm>
          <a:prstGeom prst="rect">
            <a:avLst/>
          </a:prstGeom>
        </p:spPr>
      </p:pic>
      <p:sp>
        <p:nvSpPr>
          <p:cNvPr id="3" name="TextBox 2">
            <a:extLst>
              <a:ext uri="{FF2B5EF4-FFF2-40B4-BE49-F238E27FC236}">
                <a16:creationId xmlns:a16="http://schemas.microsoft.com/office/drawing/2014/main" id="{3D80F9B9-DB94-EE58-F991-5D71BB45F88D}"/>
              </a:ext>
            </a:extLst>
          </p:cNvPr>
          <p:cNvSpPr txBox="1"/>
          <p:nvPr/>
        </p:nvSpPr>
        <p:spPr>
          <a:xfrm>
            <a:off x="9610344" y="6446520"/>
            <a:ext cx="2313134" cy="307777"/>
          </a:xfrm>
          <a:prstGeom prst="rect">
            <a:avLst/>
          </a:prstGeom>
          <a:noFill/>
        </p:spPr>
        <p:txBody>
          <a:bodyPr vert="horz" wrap="none" rtlCol="0">
            <a:spAutoFit/>
          </a:bodyPr>
          <a:lstStyle/>
          <a:p>
            <a:r>
              <a:rPr lang="en-US" sz="1400">
                <a:solidFill>
                  <a:srgbClr val="BFBFBF"/>
                </a:solidFill>
              </a:rPr>
              <a:t>Prepared by </a:t>
            </a:r>
            <a:r>
              <a:rPr lang="en-US" sz="1400" b="1">
                <a:solidFill>
                  <a:srgbClr val="BFBFBF"/>
                </a:solidFill>
              </a:rPr>
              <a:t>Mobile Hymns</a:t>
            </a:r>
          </a:p>
        </p:txBody>
      </p:sp>
    </p:spTree>
    <p:extLst>
      <p:ext uri="{BB962C8B-B14F-4D97-AF65-F5344CB8AC3E}">
        <p14:creationId xmlns:p14="http://schemas.microsoft.com/office/powerpoint/2010/main" val="27944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0EABA4-9B3C-DAF2-61C5-4291504AD259}"/>
              </a:ext>
            </a:extLst>
          </p:cNvPr>
          <p:cNvPicPr>
            <a:picLocks/>
          </p:cNvPicPr>
          <p:nvPr/>
        </p:nvPicPr>
        <p:blipFill>
          <a:blip r:embed="rId2"/>
          <a:stretch>
            <a:fillRect/>
          </a:stretch>
        </p:blipFill>
        <p:spPr>
          <a:xfrm>
            <a:off x="0" y="0"/>
            <a:ext cx="12192000" cy="6858000"/>
          </a:xfrm>
          <a:prstGeom prst="rect">
            <a:avLst/>
          </a:prstGeom>
        </p:spPr>
      </p:pic>
      <p:sp>
        <p:nvSpPr>
          <p:cNvPr id="13" name="Footer Placeholder 12">
            <a:extLst>
              <a:ext uri="{FF2B5EF4-FFF2-40B4-BE49-F238E27FC236}">
                <a16:creationId xmlns:a16="http://schemas.microsoft.com/office/drawing/2014/main" id="{8E78002A-A581-AA8E-E084-074738063E58}"/>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291597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5242E-E16C-487E-B5F4-00B599C1FC2E}"/>
              </a:ext>
            </a:extLst>
          </p:cNvPr>
          <p:cNvPicPr>
            <a:picLocks/>
          </p:cNvPicPr>
          <p:nvPr/>
        </p:nvPicPr>
        <p:blipFill>
          <a:blip r:embed="rId2"/>
          <a:stretch>
            <a:fillRect/>
          </a:stretch>
        </p:blipFill>
        <p:spPr>
          <a:xfrm>
            <a:off x="0" y="1489541"/>
            <a:ext cx="12192000" cy="3878917"/>
          </a:xfrm>
          <a:prstGeom prst="rect">
            <a:avLst/>
          </a:prstGeom>
        </p:spPr>
      </p:pic>
      <p:sp>
        <p:nvSpPr>
          <p:cNvPr id="9" name="Footer Placeholder 8">
            <a:extLst>
              <a:ext uri="{FF2B5EF4-FFF2-40B4-BE49-F238E27FC236}">
                <a16:creationId xmlns:a16="http://schemas.microsoft.com/office/drawing/2014/main" id="{65B19229-A8A3-BBDC-1BF0-CA973FD0338E}"/>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917649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9F8C5C-2688-670F-2350-98C5CB3E7AB5}"/>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37B6BAE7-2247-850E-9735-D683214BD815}"/>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1669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0D4DAA-FC02-7EBF-E1C9-3953A4A2BC2A}"/>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C00B825C-73F6-AF8C-09B9-320DF7CA82EF}"/>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673847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C6DC37B-023E-278F-5E20-E7E2C8E8FC1E}"/>
              </a:ext>
            </a:extLst>
          </p:cNvPr>
          <p:cNvPicPr>
            <a:picLocks/>
          </p:cNvPicPr>
          <p:nvPr/>
        </p:nvPicPr>
        <p:blipFill>
          <a:blip r:embed="rId2"/>
          <a:stretch>
            <a:fillRect/>
          </a:stretch>
        </p:blipFill>
        <p:spPr>
          <a:xfrm>
            <a:off x="0" y="0"/>
            <a:ext cx="12192000" cy="6858000"/>
          </a:xfrm>
          <a:prstGeom prst="rect">
            <a:avLst/>
          </a:prstGeom>
        </p:spPr>
      </p:pic>
      <p:sp>
        <p:nvSpPr>
          <p:cNvPr id="11" name="Footer Placeholder 10">
            <a:extLst>
              <a:ext uri="{FF2B5EF4-FFF2-40B4-BE49-F238E27FC236}">
                <a16:creationId xmlns:a16="http://schemas.microsoft.com/office/drawing/2014/main" id="{5791050D-3A43-89B0-6983-67D4F56D8DF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40543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190A9E-7FCD-33F4-556B-586ADDBB18A0}"/>
              </a:ext>
            </a:extLst>
          </p:cNvPr>
          <p:cNvPicPr>
            <a:picLocks/>
          </p:cNvPicPr>
          <p:nvPr/>
        </p:nvPicPr>
        <p:blipFill>
          <a:blip r:embed="rId2"/>
          <a:stretch>
            <a:fillRect/>
          </a:stretch>
        </p:blipFill>
        <p:spPr>
          <a:xfrm>
            <a:off x="0" y="1552104"/>
            <a:ext cx="12192000" cy="3753791"/>
          </a:xfrm>
          <a:prstGeom prst="rect">
            <a:avLst/>
          </a:prstGeom>
        </p:spPr>
      </p:pic>
      <p:sp>
        <p:nvSpPr>
          <p:cNvPr id="9" name="Footer Placeholder 8">
            <a:extLst>
              <a:ext uri="{FF2B5EF4-FFF2-40B4-BE49-F238E27FC236}">
                <a16:creationId xmlns:a16="http://schemas.microsoft.com/office/drawing/2014/main" id="{CD0464A9-3384-D1C2-BA7C-95F47627011A}"/>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416672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FF1DA-A41A-F9D9-64CE-2332753921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91BC294-1C82-7608-3C2B-FFE21936B4A0}"/>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4925F2FC-8DC5-D855-2CBD-0FD9AA905A6B}"/>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98866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9863-028E-DCAF-EDC6-7962D0C7B58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0F79F8F-88F2-426B-0A54-F4BAAAA84102}"/>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DA367825-721B-C497-0037-70CE549DC45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85230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CAF2EA-2CF3-13A4-A109-C65048172B15}"/>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C0B1B08A-E985-8C72-7C89-DDA1CEDD78A7}"/>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36506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F400A3-46B9-726C-B1DD-20A13ECC24B8}"/>
              </a:ext>
            </a:extLst>
          </p:cNvPr>
          <p:cNvPicPr>
            <a:picLocks/>
          </p:cNvPicPr>
          <p:nvPr/>
        </p:nvPicPr>
        <p:blipFill>
          <a:blip r:embed="rId2"/>
          <a:stretch>
            <a:fillRect/>
          </a:stretch>
        </p:blipFill>
        <p:spPr>
          <a:xfrm>
            <a:off x="0" y="1574529"/>
            <a:ext cx="12192000" cy="3708942"/>
          </a:xfrm>
          <a:prstGeom prst="rect">
            <a:avLst/>
          </a:prstGeom>
        </p:spPr>
      </p:pic>
      <p:sp>
        <p:nvSpPr>
          <p:cNvPr id="9" name="Footer Placeholder 8">
            <a:extLst>
              <a:ext uri="{FF2B5EF4-FFF2-40B4-BE49-F238E27FC236}">
                <a16:creationId xmlns:a16="http://schemas.microsoft.com/office/drawing/2014/main" id="{6CD555EE-F6D6-5CD7-EFAE-765CCBD9CF1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81198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025D-AF68-4B39-E0CD-38BB582E7E1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D96C5B7-CCE0-0876-800D-BFF0B887D10C}"/>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8710DA53-1374-E798-C206-6AF12C35A045}"/>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620395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F5678-22B7-7CD1-3B7C-3360BB8F5BE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A989ADB-89F8-CA5A-7CA0-CB8A74D4235C}"/>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C144E5DB-A9F1-EC6E-8A8E-2DCA2241F07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22505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9A6E455-156C-E909-1309-C3A58E3BC7D3}"/>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1DA3C2A3-5D58-4E9F-4015-4A358E50E8BB}"/>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519732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B2D599-9292-0CCE-5C96-E7655038B024}"/>
              </a:ext>
            </a:extLst>
          </p:cNvPr>
          <p:cNvPicPr>
            <a:picLocks/>
          </p:cNvPicPr>
          <p:nvPr/>
        </p:nvPicPr>
        <p:blipFill>
          <a:blip r:embed="rId2"/>
          <a:stretch>
            <a:fillRect/>
          </a:stretch>
        </p:blipFill>
        <p:spPr>
          <a:xfrm>
            <a:off x="0" y="1553892"/>
            <a:ext cx="12192000" cy="3750217"/>
          </a:xfrm>
          <a:prstGeom prst="rect">
            <a:avLst/>
          </a:prstGeom>
        </p:spPr>
      </p:pic>
      <p:sp>
        <p:nvSpPr>
          <p:cNvPr id="9" name="Footer Placeholder 8">
            <a:extLst>
              <a:ext uri="{FF2B5EF4-FFF2-40B4-BE49-F238E27FC236}">
                <a16:creationId xmlns:a16="http://schemas.microsoft.com/office/drawing/2014/main" id="{6379B229-4786-96E9-4BB2-CE275D8FA35D}"/>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4050030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D5BA-989B-5F0E-61F2-A8EEF85AC8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5769D97-F7FE-E5AB-13EF-E94497B3D155}"/>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31731AF0-9631-6095-EE13-0C6855C66AE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3001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1CDEC-977F-007E-0BDB-7A4F7E15BA6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556AAD-4BA6-DD19-F0C5-E1BB1BDC4F53}"/>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765E8710-8E20-FDC7-67DD-7E8307FE4BD6}"/>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159978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81</Words>
  <Application>Microsoft Office PowerPoint</Application>
  <PresentationFormat>Widescreen</PresentationFormat>
  <Paragraphs>20</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Gothard</dc:creator>
  <cp:lastModifiedBy>Gothard, Sarah</cp:lastModifiedBy>
  <cp:revision>5</cp:revision>
  <dcterms:created xsi:type="dcterms:W3CDTF">2019-10-03T14:50:21Z</dcterms:created>
  <dcterms:modified xsi:type="dcterms:W3CDTF">2026-10-24T17:06:03Z</dcterms:modified>
</cp:coreProperties>
</file>