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 id="2147484344" r:id="rId2"/>
  </p:sldMasterIdLst>
  <p:notesMasterIdLst>
    <p:notesMasterId r:id="rId12"/>
  </p:notesMasterIdLst>
  <p:handoutMasterIdLst>
    <p:handoutMasterId r:id="rId13"/>
  </p:handoutMasterIdLst>
  <p:sldIdLst>
    <p:sldId id="256" r:id="rId3"/>
    <p:sldId id="264" r:id="rId4"/>
    <p:sldId id="265" r:id="rId5"/>
    <p:sldId id="266" r:id="rId6"/>
    <p:sldId id="267" r:id="rId7"/>
    <p:sldId id="268" r:id="rId8"/>
    <p:sldId id="269" r:id="rId9"/>
    <p:sldId id="271"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4" d="100"/>
          <a:sy n="64" d="100"/>
        </p:scale>
        <p:origin x="52" y="39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C751C-FFE3-4EB7-A924-613689D935F1}" type="datetime1">
              <a:rPr lang="en-US" smtClean="0"/>
              <a:t>9/22/2024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90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27B8F-A0AC-4800-B6B0-18D51A3F75BD}"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0817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D4147-43C5-40EC-8CA7-1A4813914606}"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5690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91D9C2-6394-44A5-8E04-3E60E23316C6}"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5193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C3F26-80AD-4363-B8B3-85967C7D296E}" type="datetime1">
              <a:rPr lang="en-US" smtClean="0"/>
              <a:t>9/22/2024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52228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C7E90-1516-4AB5-A1EC-AC78F6B80759}" type="datetime1">
              <a:rPr lang="en-US" smtClean="0"/>
              <a:t>9/22/2024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5346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EA4E2-3771-4804-A061-AC7A21502A23}" type="datetime1">
              <a:rPr lang="en-US" smtClean="0"/>
              <a:t>9/22/2024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7158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896F4-E7CF-49ED-8054-9100DCB2AB5F}"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4497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5F2BE-F34D-4F17-B02D-6372C3AEEA52}"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26181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88B77-632E-4386-9C5F-9D4DF988D2FA}"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726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47C14-80A5-4839-811E-F9C8A79BB87F}"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481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BEED-05D9-4D5D-82B9-0FE4F455F4F1}" type="datetime1">
              <a:rPr lang="en-US" smtClean="0"/>
              <a:t>9/22/2024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03323339"/>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E8E108-1991-B3BD-A07A-6707B46E4A32}"/>
              </a:ext>
            </a:extLst>
          </p:cNvPr>
          <p:cNvPicPr>
            <a:picLocks noChangeAspect="1"/>
          </p:cNvPicPr>
          <p:nvPr/>
        </p:nvPicPr>
        <p:blipFill>
          <a:blip r:embed="rId3"/>
          <a:stretch>
            <a:fillRect/>
          </a:stretch>
        </p:blipFill>
        <p:spPr>
          <a:xfrm>
            <a:off x="643467" y="2365756"/>
            <a:ext cx="10905066" cy="2126488"/>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9" name="Picture 8">
            <a:extLst>
              <a:ext uri="{FF2B5EF4-FFF2-40B4-BE49-F238E27FC236}">
                <a16:creationId xmlns:a16="http://schemas.microsoft.com/office/drawing/2014/main" id="{F4CB5C2E-7CA6-CA35-D12E-A9C035E8134C}"/>
              </a:ext>
            </a:extLst>
          </p:cNvPr>
          <p:cNvPicPr>
            <a:picLocks noChangeAspect="1"/>
          </p:cNvPicPr>
          <p:nvPr/>
        </p:nvPicPr>
        <p:blipFill>
          <a:blip r:embed="rId2"/>
          <a:stretch>
            <a:fillRect/>
          </a:stretch>
        </p:blipFill>
        <p:spPr>
          <a:xfrm>
            <a:off x="0" y="38749"/>
            <a:ext cx="12192000" cy="6780501"/>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82BB4157-B319-4B3A-5E6F-5E35D82C653F}"/>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372698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046BA745-19CA-1D20-96C1-C179C7A14444}"/>
              </a:ext>
            </a:extLst>
          </p:cNvPr>
          <p:cNvPicPr>
            <a:picLocks noChangeAspect="1"/>
          </p:cNvPicPr>
          <p:nvPr/>
        </p:nvPicPr>
        <p:blipFill>
          <a:blip r:embed="rId2"/>
          <a:srcRect t="664"/>
          <a:stretch/>
        </p:blipFill>
        <p:spPr>
          <a:xfrm>
            <a:off x="0" y="69574"/>
            <a:ext cx="12192000" cy="6764011"/>
          </a:xfrm>
          <a:prstGeom prst="rect">
            <a:avLst/>
          </a:prstGeom>
        </p:spPr>
      </p:pic>
    </p:spTree>
    <p:extLst>
      <p:ext uri="{BB962C8B-B14F-4D97-AF65-F5344CB8AC3E}">
        <p14:creationId xmlns:p14="http://schemas.microsoft.com/office/powerpoint/2010/main" val="400731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C52602A7-9EC7-98FA-83FB-87580F1D3D13}"/>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418071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EA347D08-793C-F431-168E-AFAACC6F9088}"/>
              </a:ext>
            </a:extLst>
          </p:cNvPr>
          <p:cNvPicPr>
            <a:picLocks noChangeAspect="1"/>
          </p:cNvPicPr>
          <p:nvPr/>
        </p:nvPicPr>
        <p:blipFill>
          <a:blip r:embed="rId2"/>
          <a:stretch>
            <a:fillRect/>
          </a:stretch>
        </p:blipFill>
        <p:spPr>
          <a:xfrm>
            <a:off x="0" y="96090"/>
            <a:ext cx="12192000" cy="6665820"/>
          </a:xfrm>
          <a:prstGeom prst="rect">
            <a:avLst/>
          </a:prstGeom>
        </p:spPr>
      </p:pic>
    </p:spTree>
    <p:extLst>
      <p:ext uri="{BB962C8B-B14F-4D97-AF65-F5344CB8AC3E}">
        <p14:creationId xmlns:p14="http://schemas.microsoft.com/office/powerpoint/2010/main" val="422075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602D949-7A3C-F76D-A080-BBA4EC7841B9}"/>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9151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C2341962-E557-CE87-B5E5-E58E34B7E2D6}"/>
              </a:ext>
            </a:extLst>
          </p:cNvPr>
          <p:cNvPicPr>
            <a:picLocks noChangeAspect="1"/>
          </p:cNvPicPr>
          <p:nvPr/>
        </p:nvPicPr>
        <p:blipFill>
          <a:blip r:embed="rId2"/>
          <a:stretch>
            <a:fillRect/>
          </a:stretch>
        </p:blipFill>
        <p:spPr>
          <a:xfrm>
            <a:off x="0" y="81754"/>
            <a:ext cx="12192000" cy="6694491"/>
          </a:xfrm>
          <a:prstGeom prst="rect">
            <a:avLst/>
          </a:prstGeom>
        </p:spPr>
      </p:pic>
    </p:spTree>
    <p:extLst>
      <p:ext uri="{BB962C8B-B14F-4D97-AF65-F5344CB8AC3E}">
        <p14:creationId xmlns:p14="http://schemas.microsoft.com/office/powerpoint/2010/main" val="165555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FC4482-380A-8735-51CC-2F21A051AC98}"/>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4D1312AD-2A96-F6EC-44E7-8081823DD18F}"/>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4287899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Calisto MT</vt:lpstr>
      <vt:lpstr>Wingdings 2</vt:lpstr>
      <vt:lpstr>Hymn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7</cp:revision>
  <dcterms:created xsi:type="dcterms:W3CDTF">2019-10-03T14:51:38Z</dcterms:created>
  <dcterms:modified xsi:type="dcterms:W3CDTF">2024-09-22T20:48:31Z</dcterms:modified>
</cp:coreProperties>
</file>