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12"/>
  </p:notesMasterIdLst>
  <p:handoutMasterIdLst>
    <p:handoutMasterId r:id="rId13"/>
  </p:handoutMasterIdLst>
  <p:sldIdLst>
    <p:sldId id="262" r:id="rId2"/>
    <p:sldId id="264" r:id="rId3"/>
    <p:sldId id="265" r:id="rId4"/>
    <p:sldId id="266" r:id="rId5"/>
    <p:sldId id="267" r:id="rId6"/>
    <p:sldId id="268" r:id="rId7"/>
    <p:sldId id="269" r:id="rId8"/>
    <p:sldId id="270" r:id="rId9"/>
    <p:sldId id="271" r:id="rId10"/>
    <p:sldId id="27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0C85D1-C733-476C-81DD-E575A165740F}" v="22" dt="2020-11-02T02:10:07.510"/>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160" autoAdjust="0"/>
  </p:normalViewPr>
  <p:slideViewPr>
    <p:cSldViewPr snapToGrid="0" showGuides="1">
      <p:cViewPr varScale="1">
        <p:scale>
          <a:sx n="65" d="100"/>
          <a:sy n="65" d="100"/>
        </p:scale>
        <p:origin x="97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980C85D1-C733-476C-81DD-E575A165740F}"/>
    <pc:docChg chg="undo custSel addSld delSld modSld">
      <pc:chgData name="Sarah Gothard" userId="0e53f415fda5f162" providerId="LiveId" clId="{980C85D1-C733-476C-81DD-E575A165740F}" dt="2020-11-02T02:10:17.013" v="50" actId="1076"/>
      <pc:docMkLst>
        <pc:docMk/>
      </pc:docMkLst>
      <pc:sldChg chg="addSp delSp modSp mod">
        <pc:chgData name="Sarah Gothard" userId="0e53f415fda5f162" providerId="LiveId" clId="{980C85D1-C733-476C-81DD-E575A165740F}" dt="2020-11-02T01:36:14.485" v="18" actId="1076"/>
        <pc:sldMkLst>
          <pc:docMk/>
          <pc:sldMk cId="219344417" sldId="262"/>
        </pc:sldMkLst>
        <pc:spChg chg="add del">
          <ac:chgData name="Sarah Gothard" userId="0e53f415fda5f162" providerId="LiveId" clId="{980C85D1-C733-476C-81DD-E575A165740F}" dt="2020-11-02T01:36:08.913" v="14" actId="478"/>
          <ac:spMkLst>
            <pc:docMk/>
            <pc:sldMk cId="219344417" sldId="262"/>
            <ac:spMk id="4" creationId="{F5233461-FA53-422B-810C-8B460EE9260F}"/>
          </ac:spMkLst>
        </pc:spChg>
        <pc:spChg chg="del mod">
          <ac:chgData name="Sarah Gothard" userId="0e53f415fda5f162" providerId="LiveId" clId="{980C85D1-C733-476C-81DD-E575A165740F}" dt="2020-11-02T01:36:10.385" v="15" actId="478"/>
          <ac:spMkLst>
            <pc:docMk/>
            <pc:sldMk cId="219344417" sldId="262"/>
            <ac:spMk id="5" creationId="{51758FCC-16BE-4944-BAEA-A6F5B0DD3660}"/>
          </ac:spMkLst>
        </pc:spChg>
        <pc:picChg chg="add mod">
          <ac:chgData name="Sarah Gothard" userId="0e53f415fda5f162" providerId="LiveId" clId="{980C85D1-C733-476C-81DD-E575A165740F}" dt="2020-11-02T01:36:14.485" v="18" actId="1076"/>
          <ac:picMkLst>
            <pc:docMk/>
            <pc:sldMk cId="219344417" sldId="262"/>
            <ac:picMk id="3" creationId="{B1B53EF2-C3F9-49CC-B8BA-13050CAE32D0}"/>
          </ac:picMkLst>
        </pc:picChg>
      </pc:sldChg>
      <pc:sldChg chg="addSp modSp mod">
        <pc:chgData name="Sarah Gothard" userId="0e53f415fda5f162" providerId="LiveId" clId="{980C85D1-C733-476C-81DD-E575A165740F}" dt="2020-11-02T02:01:08.858" v="21" actId="1076"/>
        <pc:sldMkLst>
          <pc:docMk/>
          <pc:sldMk cId="795945589" sldId="264"/>
        </pc:sldMkLst>
        <pc:picChg chg="add mod">
          <ac:chgData name="Sarah Gothard" userId="0e53f415fda5f162" providerId="LiveId" clId="{980C85D1-C733-476C-81DD-E575A165740F}" dt="2020-11-02T02:01:08.858" v="21" actId="1076"/>
          <ac:picMkLst>
            <pc:docMk/>
            <pc:sldMk cId="795945589" sldId="264"/>
            <ac:picMk id="3" creationId="{FE19A0FA-16C5-40BF-946E-3C57CB7C6426}"/>
          </ac:picMkLst>
        </pc:picChg>
      </pc:sldChg>
      <pc:sldChg chg="addSp delSp modSp add mod">
        <pc:chgData name="Sarah Gothard" userId="0e53f415fda5f162" providerId="LiveId" clId="{980C85D1-C733-476C-81DD-E575A165740F}" dt="2020-11-02T02:05:55.642" v="36" actId="1076"/>
        <pc:sldMkLst>
          <pc:docMk/>
          <pc:sldMk cId="1518474220" sldId="265"/>
        </pc:sldMkLst>
        <pc:picChg chg="add del">
          <ac:chgData name="Sarah Gothard" userId="0e53f415fda5f162" providerId="LiveId" clId="{980C85D1-C733-476C-81DD-E575A165740F}" dt="2020-11-02T02:04:54.370" v="31"/>
          <ac:picMkLst>
            <pc:docMk/>
            <pc:sldMk cId="1518474220" sldId="265"/>
            <ac:picMk id="3" creationId="{A37E8B43-715B-4FAA-8124-52F38A1AB8E3}"/>
          </ac:picMkLst>
        </pc:picChg>
        <pc:picChg chg="add mod">
          <ac:chgData name="Sarah Gothard" userId="0e53f415fda5f162" providerId="LiveId" clId="{980C85D1-C733-476C-81DD-E575A165740F}" dt="2020-11-02T02:05:55.642" v="36" actId="1076"/>
          <ac:picMkLst>
            <pc:docMk/>
            <pc:sldMk cId="1518474220" sldId="265"/>
            <ac:picMk id="5" creationId="{77626895-22CC-4BB5-BE9D-090F13A84D27}"/>
          </ac:picMkLst>
        </pc:picChg>
      </pc:sldChg>
      <pc:sldChg chg="addSp modSp add mod">
        <pc:chgData name="Sarah Gothard" userId="0e53f415fda5f162" providerId="LiveId" clId="{980C85D1-C733-476C-81DD-E575A165740F}" dt="2020-11-02T02:03:20.485" v="26" actId="1076"/>
        <pc:sldMkLst>
          <pc:docMk/>
          <pc:sldMk cId="1546027703" sldId="266"/>
        </pc:sldMkLst>
        <pc:picChg chg="add mod">
          <ac:chgData name="Sarah Gothard" userId="0e53f415fda5f162" providerId="LiveId" clId="{980C85D1-C733-476C-81DD-E575A165740F}" dt="2020-11-02T02:03:20.485" v="26" actId="1076"/>
          <ac:picMkLst>
            <pc:docMk/>
            <pc:sldMk cId="1546027703" sldId="266"/>
            <ac:picMk id="3" creationId="{FC3C6FCD-B129-4B20-949D-4232FFB048CD}"/>
          </ac:picMkLst>
        </pc:picChg>
      </pc:sldChg>
      <pc:sldChg chg="addSp modSp add mod">
        <pc:chgData name="Sarah Gothard" userId="0e53f415fda5f162" providerId="LiveId" clId="{980C85D1-C733-476C-81DD-E575A165740F}" dt="2020-11-02T02:09:03.232" v="47" actId="1076"/>
        <pc:sldMkLst>
          <pc:docMk/>
          <pc:sldMk cId="236305933" sldId="267"/>
        </pc:sldMkLst>
        <pc:picChg chg="add mod">
          <ac:chgData name="Sarah Gothard" userId="0e53f415fda5f162" providerId="LiveId" clId="{980C85D1-C733-476C-81DD-E575A165740F}" dt="2020-11-02T02:09:03.232" v="47" actId="1076"/>
          <ac:picMkLst>
            <pc:docMk/>
            <pc:sldMk cId="236305933" sldId="267"/>
            <ac:picMk id="3" creationId="{2C3BA70A-DFDA-4757-BE82-5F294B29A445}"/>
          </ac:picMkLst>
        </pc:picChg>
      </pc:sldChg>
      <pc:sldChg chg="addSp modSp add mod">
        <pc:chgData name="Sarah Gothard" userId="0e53f415fda5f162" providerId="LiveId" clId="{980C85D1-C733-476C-81DD-E575A165740F}" dt="2020-11-02T02:06:53.356" v="39" actId="1076"/>
        <pc:sldMkLst>
          <pc:docMk/>
          <pc:sldMk cId="471987179" sldId="268"/>
        </pc:sldMkLst>
        <pc:picChg chg="add mod">
          <ac:chgData name="Sarah Gothard" userId="0e53f415fda5f162" providerId="LiveId" clId="{980C85D1-C733-476C-81DD-E575A165740F}" dt="2020-11-02T02:06:53.356" v="39" actId="1076"/>
          <ac:picMkLst>
            <pc:docMk/>
            <pc:sldMk cId="471987179" sldId="268"/>
            <ac:picMk id="3" creationId="{579CBE7B-2D3D-4E53-8B38-53972A4F71EF}"/>
          </ac:picMkLst>
        </pc:picChg>
      </pc:sldChg>
      <pc:sldChg chg="addSp add mod">
        <pc:chgData name="Sarah Gothard" userId="0e53f415fda5f162" providerId="LiveId" clId="{980C85D1-C733-476C-81DD-E575A165740F}" dt="2020-11-02T02:03:31.415" v="27" actId="22"/>
        <pc:sldMkLst>
          <pc:docMk/>
          <pc:sldMk cId="1677844453" sldId="269"/>
        </pc:sldMkLst>
        <pc:picChg chg="add">
          <ac:chgData name="Sarah Gothard" userId="0e53f415fda5f162" providerId="LiveId" clId="{980C85D1-C733-476C-81DD-E575A165740F}" dt="2020-11-02T02:03:31.415" v="27" actId="22"/>
          <ac:picMkLst>
            <pc:docMk/>
            <pc:sldMk cId="1677844453" sldId="269"/>
            <ac:picMk id="3" creationId="{4E3EB50C-9BE3-4445-A993-030D3ED79084}"/>
          </ac:picMkLst>
        </pc:picChg>
      </pc:sldChg>
      <pc:sldChg chg="addSp modSp add mod">
        <pc:chgData name="Sarah Gothard" userId="0e53f415fda5f162" providerId="LiveId" clId="{980C85D1-C733-476C-81DD-E575A165740F}" dt="2020-11-02T02:10:17.013" v="50" actId="1076"/>
        <pc:sldMkLst>
          <pc:docMk/>
          <pc:sldMk cId="2480001263" sldId="270"/>
        </pc:sldMkLst>
        <pc:picChg chg="add mod">
          <ac:chgData name="Sarah Gothard" userId="0e53f415fda5f162" providerId="LiveId" clId="{980C85D1-C733-476C-81DD-E575A165740F}" dt="2020-11-02T02:10:17.013" v="50" actId="1076"/>
          <ac:picMkLst>
            <pc:docMk/>
            <pc:sldMk cId="2480001263" sldId="270"/>
            <ac:picMk id="3" creationId="{CB83D4A8-25D0-4E89-8231-7ADB223556FF}"/>
          </ac:picMkLst>
        </pc:picChg>
      </pc:sldChg>
      <pc:sldChg chg="addSp modSp add mod">
        <pc:chgData name="Sarah Gothard" userId="0e53f415fda5f162" providerId="LiveId" clId="{980C85D1-C733-476C-81DD-E575A165740F}" dt="2020-11-02T02:07:54.770" v="44" actId="1076"/>
        <pc:sldMkLst>
          <pc:docMk/>
          <pc:sldMk cId="3118022942" sldId="271"/>
        </pc:sldMkLst>
        <pc:picChg chg="add mod">
          <ac:chgData name="Sarah Gothard" userId="0e53f415fda5f162" providerId="LiveId" clId="{980C85D1-C733-476C-81DD-E575A165740F}" dt="2020-11-02T02:07:54.770" v="44" actId="1076"/>
          <ac:picMkLst>
            <pc:docMk/>
            <pc:sldMk cId="3118022942" sldId="271"/>
            <ac:picMk id="3" creationId="{2C5B1BF4-4738-45C0-99F6-CDBFFB95EE7B}"/>
          </ac:picMkLst>
        </pc:picChg>
      </pc:sldChg>
      <pc:sldChg chg="addSp add mod">
        <pc:chgData name="Sarah Gothard" userId="0e53f415fda5f162" providerId="LiveId" clId="{980C85D1-C733-476C-81DD-E575A165740F}" dt="2020-11-02T02:03:35.829" v="28" actId="22"/>
        <pc:sldMkLst>
          <pc:docMk/>
          <pc:sldMk cId="2058902537" sldId="272"/>
        </pc:sldMkLst>
        <pc:picChg chg="add">
          <ac:chgData name="Sarah Gothard" userId="0e53f415fda5f162" providerId="LiveId" clId="{980C85D1-C733-476C-81DD-E575A165740F}" dt="2020-11-02T02:03:35.829" v="28" actId="22"/>
          <ac:picMkLst>
            <pc:docMk/>
            <pc:sldMk cId="2058902537" sldId="272"/>
            <ac:picMk id="3" creationId="{5B67D737-A3D4-416D-83F6-CB2F11F79098}"/>
          </ac:picMkLst>
        </pc:picChg>
      </pc:sldChg>
      <pc:sldChg chg="add del">
        <pc:chgData name="Sarah Gothard" userId="0e53f415fda5f162" providerId="LiveId" clId="{980C85D1-C733-476C-81DD-E575A165740F}" dt="2020-11-02T02:03:43.451" v="29" actId="47"/>
        <pc:sldMkLst>
          <pc:docMk/>
          <pc:sldMk cId="859001530" sldId="273"/>
        </pc:sldMkLst>
      </pc:sldChg>
      <pc:sldChg chg="add del">
        <pc:chgData name="Sarah Gothard" userId="0e53f415fda5f162" providerId="LiveId" clId="{980C85D1-C733-476C-81DD-E575A165740F}" dt="2020-11-02T02:03:43.451" v="29" actId="47"/>
        <pc:sldMkLst>
          <pc:docMk/>
          <pc:sldMk cId="424622535" sldId="274"/>
        </pc:sldMkLst>
      </pc:sldChg>
      <pc:sldChg chg="add del">
        <pc:chgData name="Sarah Gothard" userId="0e53f415fda5f162" providerId="LiveId" clId="{980C85D1-C733-476C-81DD-E575A165740F}" dt="2020-11-02T02:03:43.451" v="29" actId="47"/>
        <pc:sldMkLst>
          <pc:docMk/>
          <pc:sldMk cId="645460259" sldId="275"/>
        </pc:sldMkLst>
      </pc:sldChg>
      <pc:sldChg chg="add del">
        <pc:chgData name="Sarah Gothard" userId="0e53f415fda5f162" providerId="LiveId" clId="{980C85D1-C733-476C-81DD-E575A165740F}" dt="2020-11-02T02:03:43.451" v="29" actId="47"/>
        <pc:sldMkLst>
          <pc:docMk/>
          <pc:sldMk cId="792706806" sldId="27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11/1/2020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11/1/2020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11/1/2020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11/1/2020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11/1/2020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11/1/2020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11/1/2020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11/1/2020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11/1/2020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11/1/2020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11/1/2020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11/1/2020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11/1/2020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11/1/2020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11/1/2020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11/1/2020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11/1/2020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1B53EF2-C3F9-49CC-B8BA-13050CAE32D0}"/>
              </a:ext>
            </a:extLst>
          </p:cNvPr>
          <p:cNvPicPr>
            <a:picLocks noChangeAspect="1"/>
          </p:cNvPicPr>
          <p:nvPr/>
        </p:nvPicPr>
        <p:blipFill>
          <a:blip r:embed="rId3"/>
          <a:stretch>
            <a:fillRect/>
          </a:stretch>
        </p:blipFill>
        <p:spPr>
          <a:xfrm>
            <a:off x="693175" y="2752221"/>
            <a:ext cx="10781071" cy="1323858"/>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B67D737-A3D4-416D-83F6-CB2F11F79098}"/>
              </a:ext>
            </a:extLst>
          </p:cNvPr>
          <p:cNvPicPr>
            <a:picLocks noChangeAspect="1"/>
          </p:cNvPicPr>
          <p:nvPr/>
        </p:nvPicPr>
        <p:blipFill>
          <a:blip r:embed="rId2"/>
          <a:stretch>
            <a:fillRect/>
          </a:stretch>
        </p:blipFill>
        <p:spPr>
          <a:xfrm>
            <a:off x="822222" y="585552"/>
            <a:ext cx="10547555" cy="5686896"/>
          </a:xfrm>
          <a:prstGeom prst="rect">
            <a:avLst/>
          </a:prstGeom>
        </p:spPr>
      </p:pic>
    </p:spTree>
    <p:extLst>
      <p:ext uri="{BB962C8B-B14F-4D97-AF65-F5344CB8AC3E}">
        <p14:creationId xmlns:p14="http://schemas.microsoft.com/office/powerpoint/2010/main" val="2058902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E19A0FA-16C5-40BF-946E-3C57CB7C6426}"/>
              </a:ext>
            </a:extLst>
          </p:cNvPr>
          <p:cNvPicPr>
            <a:picLocks noChangeAspect="1"/>
          </p:cNvPicPr>
          <p:nvPr/>
        </p:nvPicPr>
        <p:blipFill>
          <a:blip r:embed="rId2"/>
          <a:stretch>
            <a:fillRect/>
          </a:stretch>
        </p:blipFill>
        <p:spPr>
          <a:xfrm>
            <a:off x="727587" y="564836"/>
            <a:ext cx="10736826" cy="5728327"/>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7626895-22CC-4BB5-BE9D-090F13A84D27}"/>
              </a:ext>
            </a:extLst>
          </p:cNvPr>
          <p:cNvPicPr>
            <a:picLocks noChangeAspect="1"/>
          </p:cNvPicPr>
          <p:nvPr/>
        </p:nvPicPr>
        <p:blipFill>
          <a:blip r:embed="rId2"/>
          <a:stretch>
            <a:fillRect/>
          </a:stretch>
        </p:blipFill>
        <p:spPr>
          <a:xfrm>
            <a:off x="1071229" y="542505"/>
            <a:ext cx="10049542" cy="5772990"/>
          </a:xfrm>
          <a:prstGeom prst="rect">
            <a:avLst/>
          </a:prstGeom>
        </p:spPr>
      </p:pic>
    </p:spTree>
    <p:extLst>
      <p:ext uri="{BB962C8B-B14F-4D97-AF65-F5344CB8AC3E}">
        <p14:creationId xmlns:p14="http://schemas.microsoft.com/office/powerpoint/2010/main" val="1518474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C3C6FCD-B129-4B20-949D-4232FFB048CD}"/>
              </a:ext>
            </a:extLst>
          </p:cNvPr>
          <p:cNvPicPr>
            <a:picLocks noChangeAspect="1"/>
          </p:cNvPicPr>
          <p:nvPr/>
        </p:nvPicPr>
        <p:blipFill>
          <a:blip r:embed="rId2"/>
          <a:stretch>
            <a:fillRect/>
          </a:stretch>
        </p:blipFill>
        <p:spPr>
          <a:xfrm>
            <a:off x="822222" y="585552"/>
            <a:ext cx="10547555" cy="5686896"/>
          </a:xfrm>
          <a:prstGeom prst="rect">
            <a:avLst/>
          </a:prstGeom>
        </p:spPr>
      </p:pic>
    </p:spTree>
    <p:extLst>
      <p:ext uri="{BB962C8B-B14F-4D97-AF65-F5344CB8AC3E}">
        <p14:creationId xmlns:p14="http://schemas.microsoft.com/office/powerpoint/2010/main" val="154602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C3BA70A-DFDA-4757-BE82-5F294B29A445}"/>
              </a:ext>
            </a:extLst>
          </p:cNvPr>
          <p:cNvPicPr>
            <a:picLocks noChangeAspect="1"/>
          </p:cNvPicPr>
          <p:nvPr/>
        </p:nvPicPr>
        <p:blipFill>
          <a:blip r:embed="rId2"/>
          <a:stretch>
            <a:fillRect/>
          </a:stretch>
        </p:blipFill>
        <p:spPr>
          <a:xfrm>
            <a:off x="580103" y="478364"/>
            <a:ext cx="11031794" cy="5901271"/>
          </a:xfrm>
          <a:prstGeom prst="rect">
            <a:avLst/>
          </a:prstGeom>
        </p:spPr>
      </p:pic>
    </p:spTree>
    <p:extLst>
      <p:ext uri="{BB962C8B-B14F-4D97-AF65-F5344CB8AC3E}">
        <p14:creationId xmlns:p14="http://schemas.microsoft.com/office/powerpoint/2010/main" val="236305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79CBE7B-2D3D-4E53-8B38-53972A4F71EF}"/>
              </a:ext>
            </a:extLst>
          </p:cNvPr>
          <p:cNvPicPr>
            <a:picLocks noChangeAspect="1"/>
          </p:cNvPicPr>
          <p:nvPr/>
        </p:nvPicPr>
        <p:blipFill>
          <a:blip r:embed="rId2"/>
          <a:stretch>
            <a:fillRect/>
          </a:stretch>
        </p:blipFill>
        <p:spPr>
          <a:xfrm>
            <a:off x="1044214" y="526309"/>
            <a:ext cx="10078993" cy="5775683"/>
          </a:xfrm>
          <a:prstGeom prst="rect">
            <a:avLst/>
          </a:prstGeom>
        </p:spPr>
      </p:pic>
    </p:spTree>
    <p:extLst>
      <p:ext uri="{BB962C8B-B14F-4D97-AF65-F5344CB8AC3E}">
        <p14:creationId xmlns:p14="http://schemas.microsoft.com/office/powerpoint/2010/main" val="471987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E3EB50C-9BE3-4445-A993-030D3ED79084}"/>
              </a:ext>
            </a:extLst>
          </p:cNvPr>
          <p:cNvPicPr>
            <a:picLocks noChangeAspect="1"/>
          </p:cNvPicPr>
          <p:nvPr/>
        </p:nvPicPr>
        <p:blipFill>
          <a:blip r:embed="rId2"/>
          <a:stretch>
            <a:fillRect/>
          </a:stretch>
        </p:blipFill>
        <p:spPr>
          <a:xfrm>
            <a:off x="822222" y="585552"/>
            <a:ext cx="10547555" cy="5686896"/>
          </a:xfrm>
          <a:prstGeom prst="rect">
            <a:avLst/>
          </a:prstGeom>
        </p:spPr>
      </p:pic>
    </p:spTree>
    <p:extLst>
      <p:ext uri="{BB962C8B-B14F-4D97-AF65-F5344CB8AC3E}">
        <p14:creationId xmlns:p14="http://schemas.microsoft.com/office/powerpoint/2010/main" val="1677844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B83D4A8-25D0-4E89-8231-7ADB223556FF}"/>
              </a:ext>
            </a:extLst>
          </p:cNvPr>
          <p:cNvPicPr>
            <a:picLocks noChangeAspect="1"/>
          </p:cNvPicPr>
          <p:nvPr/>
        </p:nvPicPr>
        <p:blipFill>
          <a:blip r:embed="rId2"/>
          <a:stretch>
            <a:fillRect/>
          </a:stretch>
        </p:blipFill>
        <p:spPr>
          <a:xfrm>
            <a:off x="700549" y="549716"/>
            <a:ext cx="10766323" cy="5728869"/>
          </a:xfrm>
          <a:prstGeom prst="rect">
            <a:avLst/>
          </a:prstGeom>
        </p:spPr>
      </p:pic>
    </p:spTree>
    <p:extLst>
      <p:ext uri="{BB962C8B-B14F-4D97-AF65-F5344CB8AC3E}">
        <p14:creationId xmlns:p14="http://schemas.microsoft.com/office/powerpoint/2010/main" val="2480001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C5B1BF4-4738-45C0-99F6-CDBFFB95EE7B}"/>
              </a:ext>
            </a:extLst>
          </p:cNvPr>
          <p:cNvPicPr>
            <a:picLocks noChangeAspect="1"/>
          </p:cNvPicPr>
          <p:nvPr/>
        </p:nvPicPr>
        <p:blipFill>
          <a:blip r:embed="rId2"/>
          <a:stretch>
            <a:fillRect/>
          </a:stretch>
        </p:blipFill>
        <p:spPr>
          <a:xfrm>
            <a:off x="1041957" y="554097"/>
            <a:ext cx="10083508" cy="5749806"/>
          </a:xfrm>
          <a:prstGeom prst="rect">
            <a:avLst/>
          </a:prstGeom>
        </p:spPr>
      </p:pic>
    </p:spTree>
    <p:extLst>
      <p:ext uri="{BB962C8B-B14F-4D97-AF65-F5344CB8AC3E}">
        <p14:creationId xmlns:p14="http://schemas.microsoft.com/office/powerpoint/2010/main" val="31180229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63</Words>
  <Application>Microsoft Office PowerPoint</Application>
  <PresentationFormat>Widescreen</PresentationFormat>
  <Paragraphs>12</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2020-11-02T02:10:34Z</dcterms:modified>
</cp:coreProperties>
</file>