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8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189598-6638-4D78-ACC9-4045D9D2BD8C}" v="2" dt="2022-05-15T14:39:41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9189598-6638-4D78-ACC9-4045D9D2BD8C}"/>
    <pc:docChg chg="undo custSel addSld delSld modSld sldOrd">
      <pc:chgData name="Sarah Gothard" userId="0e53f415fda5f162" providerId="LiveId" clId="{29189598-6638-4D78-ACC9-4045D9D2BD8C}" dt="2022-05-15T14:41:45.052" v="41" actId="26606"/>
      <pc:docMkLst>
        <pc:docMk/>
      </pc:docMkLst>
      <pc:sldChg chg="addSp delSp modSp mod">
        <pc:chgData name="Sarah Gothard" userId="0e53f415fda5f162" providerId="LiveId" clId="{29189598-6638-4D78-ACC9-4045D9D2BD8C}" dt="2022-05-15T14:34:23.740" v="3" actId="27614"/>
        <pc:sldMkLst>
          <pc:docMk/>
          <pc:sldMk cId="4119332043" sldId="256"/>
        </pc:sldMkLst>
        <pc:spChg chg="ord">
          <ac:chgData name="Sarah Gothard" userId="0e53f415fda5f162" providerId="LiveId" clId="{29189598-6638-4D78-ACC9-4045D9D2BD8C}" dt="2022-05-15T14:34:21.948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29189598-6638-4D78-ACC9-4045D9D2BD8C}" dt="2022-05-15T14:34:21.948" v="2" actId="26606"/>
          <ac:spMkLst>
            <pc:docMk/>
            <pc:sldMk cId="4119332043" sldId="256"/>
            <ac:spMk id="86" creationId="{32BC26D8-82FB-445E-AA49-62A77D7C1EE0}"/>
          </ac:spMkLst>
        </pc:spChg>
        <pc:spChg chg="del">
          <ac:chgData name="Sarah Gothard" userId="0e53f415fda5f162" providerId="LiveId" clId="{29189598-6638-4D78-ACC9-4045D9D2BD8C}" dt="2022-05-15T14:34:21.948" v="2" actId="26606"/>
          <ac:spMkLst>
            <pc:docMk/>
            <pc:sldMk cId="4119332043" sldId="256"/>
            <ac:spMk id="88" creationId="{CB44330D-EA18-4254-AA95-EB49948539B8}"/>
          </ac:spMkLst>
        </pc:spChg>
        <pc:spChg chg="add">
          <ac:chgData name="Sarah Gothard" userId="0e53f415fda5f162" providerId="LiveId" clId="{29189598-6638-4D78-ACC9-4045D9D2BD8C}" dt="2022-05-15T14:34:21.948" v="2" actId="26606"/>
          <ac:spMkLst>
            <pc:docMk/>
            <pc:sldMk cId="4119332043" sldId="256"/>
            <ac:spMk id="93" creationId="{32BC26D8-82FB-445E-AA49-62A77D7C1EE0}"/>
          </ac:spMkLst>
        </pc:spChg>
        <pc:spChg chg="add">
          <ac:chgData name="Sarah Gothard" userId="0e53f415fda5f162" providerId="LiveId" clId="{29189598-6638-4D78-ACC9-4045D9D2BD8C}" dt="2022-05-15T14:34:21.948" v="2" actId="26606"/>
          <ac:spMkLst>
            <pc:docMk/>
            <pc:sldMk cId="4119332043" sldId="256"/>
            <ac:spMk id="95" creationId="{CB44330D-EA18-4254-AA95-EB49948539B8}"/>
          </ac:spMkLst>
        </pc:spChg>
        <pc:picChg chg="del">
          <ac:chgData name="Sarah Gothard" userId="0e53f415fda5f162" providerId="LiveId" clId="{29189598-6638-4D78-ACC9-4045D9D2BD8C}" dt="2022-05-15T14:34:17.210" v="0" actId="478"/>
          <ac:picMkLst>
            <pc:docMk/>
            <pc:sldMk cId="4119332043" sldId="256"/>
            <ac:picMk id="4" creationId="{01FB172E-601E-4258-AA96-F6B948357B54}"/>
          </ac:picMkLst>
        </pc:picChg>
        <pc:picChg chg="add mod">
          <ac:chgData name="Sarah Gothard" userId="0e53f415fda5f162" providerId="LiveId" clId="{29189598-6638-4D78-ACC9-4045D9D2BD8C}" dt="2022-05-15T14:34:23.740" v="3" actId="27614"/>
          <ac:picMkLst>
            <pc:docMk/>
            <pc:sldMk cId="4119332043" sldId="256"/>
            <ac:picMk id="7" creationId="{279D2144-30C7-4637-8773-6A5C2D70C120}"/>
          </ac:picMkLst>
        </pc:picChg>
      </pc:sldChg>
      <pc:sldChg chg="addSp delSp modSp mod">
        <pc:chgData name="Sarah Gothard" userId="0e53f415fda5f162" providerId="LiveId" clId="{29189598-6638-4D78-ACC9-4045D9D2BD8C}" dt="2022-05-15T14:34:46.646" v="6" actId="26606"/>
        <pc:sldMkLst>
          <pc:docMk/>
          <pc:sldMk cId="3497005064" sldId="267"/>
        </pc:sldMkLst>
        <pc:spChg chg="ord">
          <ac:chgData name="Sarah Gothard" userId="0e53f415fda5f162" providerId="LiveId" clId="{29189598-6638-4D78-ACC9-4045D9D2BD8C}" dt="2022-05-15T14:34:46.646" v="6" actId="26606"/>
          <ac:spMkLst>
            <pc:docMk/>
            <pc:sldMk cId="3497005064" sldId="267"/>
            <ac:spMk id="4" creationId="{5B828CD7-14F9-4CDA-9401-2DC88D698D64}"/>
          </ac:spMkLst>
        </pc:spChg>
        <pc:spChg chg="del">
          <ac:chgData name="Sarah Gothard" userId="0e53f415fda5f162" providerId="LiveId" clId="{29189598-6638-4D78-ACC9-4045D9D2BD8C}" dt="2022-05-15T14:34:46.646" v="6" actId="26606"/>
          <ac:spMkLst>
            <pc:docMk/>
            <pc:sldMk cId="3497005064" sldId="267"/>
            <ac:spMk id="32" creationId="{32BC26D8-82FB-445E-AA49-62A77D7C1EE0}"/>
          </ac:spMkLst>
        </pc:spChg>
        <pc:spChg chg="del">
          <ac:chgData name="Sarah Gothard" userId="0e53f415fda5f162" providerId="LiveId" clId="{29189598-6638-4D78-ACC9-4045D9D2BD8C}" dt="2022-05-15T14:34:46.646" v="6" actId="26606"/>
          <ac:spMkLst>
            <pc:docMk/>
            <pc:sldMk cId="3497005064" sldId="267"/>
            <ac:spMk id="34" creationId="{CB44330D-EA18-4254-AA95-EB49948539B8}"/>
          </ac:spMkLst>
        </pc:spChg>
        <pc:spChg chg="add">
          <ac:chgData name="Sarah Gothard" userId="0e53f415fda5f162" providerId="LiveId" clId="{29189598-6638-4D78-ACC9-4045D9D2BD8C}" dt="2022-05-15T14:34:46.646" v="6" actId="26606"/>
          <ac:spMkLst>
            <pc:docMk/>
            <pc:sldMk cId="3497005064" sldId="267"/>
            <ac:spMk id="39" creationId="{32BC26D8-82FB-445E-AA49-62A77D7C1EE0}"/>
          </ac:spMkLst>
        </pc:spChg>
        <pc:spChg chg="add">
          <ac:chgData name="Sarah Gothard" userId="0e53f415fda5f162" providerId="LiveId" clId="{29189598-6638-4D78-ACC9-4045D9D2BD8C}" dt="2022-05-15T14:34:46.646" v="6" actId="26606"/>
          <ac:spMkLst>
            <pc:docMk/>
            <pc:sldMk cId="3497005064" sldId="267"/>
            <ac:spMk id="41" creationId="{CB44330D-EA18-4254-AA95-EB49948539B8}"/>
          </ac:spMkLst>
        </pc:spChg>
        <pc:picChg chg="del">
          <ac:chgData name="Sarah Gothard" userId="0e53f415fda5f162" providerId="LiveId" clId="{29189598-6638-4D78-ACC9-4045D9D2BD8C}" dt="2022-05-15T14:34:24.818" v="4" actId="478"/>
          <ac:picMkLst>
            <pc:docMk/>
            <pc:sldMk cId="3497005064" sldId="267"/>
            <ac:picMk id="5" creationId="{3D26BCAC-10A1-42A2-9B9D-FCB7369BCDFE}"/>
          </ac:picMkLst>
        </pc:picChg>
        <pc:picChg chg="add mod">
          <ac:chgData name="Sarah Gothard" userId="0e53f415fda5f162" providerId="LiveId" clId="{29189598-6638-4D78-ACC9-4045D9D2BD8C}" dt="2022-05-15T14:34:46.646" v="6" actId="26606"/>
          <ac:picMkLst>
            <pc:docMk/>
            <pc:sldMk cId="3497005064" sldId="267"/>
            <ac:picMk id="7" creationId="{201E6815-B66B-4231-A956-FFBB863D34EF}"/>
          </ac:picMkLst>
        </pc:picChg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1312877030" sldId="268"/>
        </pc:sldMkLst>
      </pc:sldChg>
      <pc:sldChg chg="addSp delSp modSp new mod setBg">
        <pc:chgData name="Sarah Gothard" userId="0e53f415fda5f162" providerId="LiveId" clId="{29189598-6638-4D78-ACC9-4045D9D2BD8C}" dt="2022-05-15T14:35:42.858" v="11" actId="27614"/>
        <pc:sldMkLst>
          <pc:docMk/>
          <pc:sldMk cId="3197298270" sldId="268"/>
        </pc:sldMkLst>
        <pc:spChg chg="del">
          <ac:chgData name="Sarah Gothard" userId="0e53f415fda5f162" providerId="LiveId" clId="{29189598-6638-4D78-ACC9-4045D9D2BD8C}" dt="2022-05-15T14:35:13.747" v="10" actId="26606"/>
          <ac:spMkLst>
            <pc:docMk/>
            <pc:sldMk cId="3197298270" sldId="268"/>
            <ac:spMk id="2" creationId="{7731A2BC-9984-43E3-A1BF-61EBA3AF3882}"/>
          </ac:spMkLst>
        </pc:spChg>
        <pc:spChg chg="del">
          <ac:chgData name="Sarah Gothard" userId="0e53f415fda5f162" providerId="LiveId" clId="{29189598-6638-4D78-ACC9-4045D9D2BD8C}" dt="2022-05-15T14:35:13.747" v="10" actId="26606"/>
          <ac:spMkLst>
            <pc:docMk/>
            <pc:sldMk cId="3197298270" sldId="268"/>
            <ac:spMk id="3" creationId="{E318356E-706D-482C-B2E2-09BAADF77FC4}"/>
          </ac:spMkLst>
        </pc:spChg>
        <pc:spChg chg="mod ord">
          <ac:chgData name="Sarah Gothard" userId="0e53f415fda5f162" providerId="LiveId" clId="{29189598-6638-4D78-ACC9-4045D9D2BD8C}" dt="2022-05-15T14:35:13.747" v="10" actId="26606"/>
          <ac:spMkLst>
            <pc:docMk/>
            <pc:sldMk cId="3197298270" sldId="268"/>
            <ac:spMk id="4" creationId="{6C69A71B-06A1-465D-9F37-C9B99684B511}"/>
          </ac:spMkLst>
        </pc:spChg>
        <pc:spChg chg="add">
          <ac:chgData name="Sarah Gothard" userId="0e53f415fda5f162" providerId="LiveId" clId="{29189598-6638-4D78-ACC9-4045D9D2BD8C}" dt="2022-05-15T14:35:13.747" v="10" actId="26606"/>
          <ac:spMkLst>
            <pc:docMk/>
            <pc:sldMk cId="3197298270" sldId="268"/>
            <ac:spMk id="11" creationId="{32BC26D8-82FB-445E-AA49-62A77D7C1EE0}"/>
          </ac:spMkLst>
        </pc:spChg>
        <pc:spChg chg="add">
          <ac:chgData name="Sarah Gothard" userId="0e53f415fda5f162" providerId="LiveId" clId="{29189598-6638-4D78-ACC9-4045D9D2BD8C}" dt="2022-05-15T14:35:13.747" v="10" actId="26606"/>
          <ac:spMkLst>
            <pc:docMk/>
            <pc:sldMk cId="3197298270" sldId="268"/>
            <ac:spMk id="13" creationId="{CB44330D-EA18-4254-AA95-EB49948539B8}"/>
          </ac:spMkLst>
        </pc:spChg>
        <pc:picChg chg="add mod">
          <ac:chgData name="Sarah Gothard" userId="0e53f415fda5f162" providerId="LiveId" clId="{29189598-6638-4D78-ACC9-4045D9D2BD8C}" dt="2022-05-15T14:35:42.858" v="11" actId="27614"/>
          <ac:picMkLst>
            <pc:docMk/>
            <pc:sldMk cId="3197298270" sldId="268"/>
            <ac:picMk id="6" creationId="{0A24806B-991A-460A-97C0-201A290B3855}"/>
          </ac:picMkLst>
        </pc:picChg>
      </pc:sldChg>
      <pc:sldChg chg="addSp delSp modSp new mod setBg">
        <pc:chgData name="Sarah Gothard" userId="0e53f415fda5f162" providerId="LiveId" clId="{29189598-6638-4D78-ACC9-4045D9D2BD8C}" dt="2022-05-15T14:36:32.216" v="15" actId="27614"/>
        <pc:sldMkLst>
          <pc:docMk/>
          <pc:sldMk cId="1110589681" sldId="269"/>
        </pc:sldMkLst>
        <pc:spChg chg="del">
          <ac:chgData name="Sarah Gothard" userId="0e53f415fda5f162" providerId="LiveId" clId="{29189598-6638-4D78-ACC9-4045D9D2BD8C}" dt="2022-05-15T14:35:45.423" v="14" actId="26606"/>
          <ac:spMkLst>
            <pc:docMk/>
            <pc:sldMk cId="1110589681" sldId="269"/>
            <ac:spMk id="2" creationId="{6A8A555A-BBEC-45FC-8E46-E5A17F591AC3}"/>
          </ac:spMkLst>
        </pc:spChg>
        <pc:spChg chg="del">
          <ac:chgData name="Sarah Gothard" userId="0e53f415fda5f162" providerId="LiveId" clId="{29189598-6638-4D78-ACC9-4045D9D2BD8C}" dt="2022-05-15T14:35:45.423" v="14" actId="26606"/>
          <ac:spMkLst>
            <pc:docMk/>
            <pc:sldMk cId="1110589681" sldId="269"/>
            <ac:spMk id="3" creationId="{EF1C29C5-9AC1-443C-B523-5106108D631C}"/>
          </ac:spMkLst>
        </pc:spChg>
        <pc:spChg chg="mod ord">
          <ac:chgData name="Sarah Gothard" userId="0e53f415fda5f162" providerId="LiveId" clId="{29189598-6638-4D78-ACC9-4045D9D2BD8C}" dt="2022-05-15T14:35:45.423" v="14" actId="26606"/>
          <ac:spMkLst>
            <pc:docMk/>
            <pc:sldMk cId="1110589681" sldId="269"/>
            <ac:spMk id="4" creationId="{14E33D9D-7443-453E-8AD6-12ADB92E5E9B}"/>
          </ac:spMkLst>
        </pc:spChg>
        <pc:spChg chg="add">
          <ac:chgData name="Sarah Gothard" userId="0e53f415fda5f162" providerId="LiveId" clId="{29189598-6638-4D78-ACC9-4045D9D2BD8C}" dt="2022-05-15T14:35:45.423" v="14" actId="26606"/>
          <ac:spMkLst>
            <pc:docMk/>
            <pc:sldMk cId="1110589681" sldId="269"/>
            <ac:spMk id="11" creationId="{32BC26D8-82FB-445E-AA49-62A77D7C1EE0}"/>
          </ac:spMkLst>
        </pc:spChg>
        <pc:spChg chg="add">
          <ac:chgData name="Sarah Gothard" userId="0e53f415fda5f162" providerId="LiveId" clId="{29189598-6638-4D78-ACC9-4045D9D2BD8C}" dt="2022-05-15T14:35:45.423" v="14" actId="26606"/>
          <ac:spMkLst>
            <pc:docMk/>
            <pc:sldMk cId="1110589681" sldId="269"/>
            <ac:spMk id="13" creationId="{CB44330D-EA18-4254-AA95-EB49948539B8}"/>
          </ac:spMkLst>
        </pc:spChg>
        <pc:picChg chg="add mod">
          <ac:chgData name="Sarah Gothard" userId="0e53f415fda5f162" providerId="LiveId" clId="{29189598-6638-4D78-ACC9-4045D9D2BD8C}" dt="2022-05-15T14:36:32.216" v="15" actId="27614"/>
          <ac:picMkLst>
            <pc:docMk/>
            <pc:sldMk cId="1110589681" sldId="269"/>
            <ac:picMk id="6" creationId="{7F1D4FEC-3004-43C4-9BFF-E7B633D63625}"/>
          </ac:picMkLst>
        </pc:picChg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2526574123" sldId="269"/>
        </pc:sldMkLst>
      </pc:sldChg>
      <pc:sldChg chg="addSp delSp modSp new mod setBg">
        <pc:chgData name="Sarah Gothard" userId="0e53f415fda5f162" providerId="LiveId" clId="{29189598-6638-4D78-ACC9-4045D9D2BD8C}" dt="2022-05-15T14:37:15.456" v="19" actId="27614"/>
        <pc:sldMkLst>
          <pc:docMk/>
          <pc:sldMk cId="56402942" sldId="270"/>
        </pc:sldMkLst>
        <pc:spChg chg="del">
          <ac:chgData name="Sarah Gothard" userId="0e53f415fda5f162" providerId="LiveId" clId="{29189598-6638-4D78-ACC9-4045D9D2BD8C}" dt="2022-05-15T14:36:34.966" v="18" actId="26606"/>
          <ac:spMkLst>
            <pc:docMk/>
            <pc:sldMk cId="56402942" sldId="270"/>
            <ac:spMk id="2" creationId="{6419B0B9-4C62-490C-A266-4BFD1F06ECEA}"/>
          </ac:spMkLst>
        </pc:spChg>
        <pc:spChg chg="del">
          <ac:chgData name="Sarah Gothard" userId="0e53f415fda5f162" providerId="LiveId" clId="{29189598-6638-4D78-ACC9-4045D9D2BD8C}" dt="2022-05-15T14:36:34.966" v="18" actId="26606"/>
          <ac:spMkLst>
            <pc:docMk/>
            <pc:sldMk cId="56402942" sldId="270"/>
            <ac:spMk id="3" creationId="{A792C4F1-2438-4540-B570-06F4A220C6B7}"/>
          </ac:spMkLst>
        </pc:spChg>
        <pc:spChg chg="mod ord">
          <ac:chgData name="Sarah Gothard" userId="0e53f415fda5f162" providerId="LiveId" clId="{29189598-6638-4D78-ACC9-4045D9D2BD8C}" dt="2022-05-15T14:36:34.966" v="18" actId="26606"/>
          <ac:spMkLst>
            <pc:docMk/>
            <pc:sldMk cId="56402942" sldId="270"/>
            <ac:spMk id="4" creationId="{17A01E08-759A-4D8B-AD94-E1544E87F314}"/>
          </ac:spMkLst>
        </pc:spChg>
        <pc:spChg chg="add">
          <ac:chgData name="Sarah Gothard" userId="0e53f415fda5f162" providerId="LiveId" clId="{29189598-6638-4D78-ACC9-4045D9D2BD8C}" dt="2022-05-15T14:36:34.966" v="18" actId="26606"/>
          <ac:spMkLst>
            <pc:docMk/>
            <pc:sldMk cId="56402942" sldId="270"/>
            <ac:spMk id="11" creationId="{32BC26D8-82FB-445E-AA49-62A77D7C1EE0}"/>
          </ac:spMkLst>
        </pc:spChg>
        <pc:spChg chg="add">
          <ac:chgData name="Sarah Gothard" userId="0e53f415fda5f162" providerId="LiveId" clId="{29189598-6638-4D78-ACC9-4045D9D2BD8C}" dt="2022-05-15T14:36:34.966" v="18" actId="26606"/>
          <ac:spMkLst>
            <pc:docMk/>
            <pc:sldMk cId="56402942" sldId="270"/>
            <ac:spMk id="13" creationId="{CB44330D-EA18-4254-AA95-EB49948539B8}"/>
          </ac:spMkLst>
        </pc:spChg>
        <pc:picChg chg="add mod">
          <ac:chgData name="Sarah Gothard" userId="0e53f415fda5f162" providerId="LiveId" clId="{29189598-6638-4D78-ACC9-4045D9D2BD8C}" dt="2022-05-15T14:37:15.456" v="19" actId="27614"/>
          <ac:picMkLst>
            <pc:docMk/>
            <pc:sldMk cId="56402942" sldId="270"/>
            <ac:picMk id="6" creationId="{C411543C-C847-4EA1-8526-9F0467581B19}"/>
          </ac:picMkLst>
        </pc:picChg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2734257620" sldId="270"/>
        </pc:sldMkLst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2728858184" sldId="271"/>
        </pc:sldMkLst>
      </pc:sldChg>
      <pc:sldChg chg="addSp delSp modSp new mod setBg">
        <pc:chgData name="Sarah Gothard" userId="0e53f415fda5f162" providerId="LiveId" clId="{29189598-6638-4D78-ACC9-4045D9D2BD8C}" dt="2022-05-15T14:37:17.588" v="22" actId="26606"/>
        <pc:sldMkLst>
          <pc:docMk/>
          <pc:sldMk cId="3033864787" sldId="271"/>
        </pc:sldMkLst>
        <pc:spChg chg="del">
          <ac:chgData name="Sarah Gothard" userId="0e53f415fda5f162" providerId="LiveId" clId="{29189598-6638-4D78-ACC9-4045D9D2BD8C}" dt="2022-05-15T14:37:17.588" v="22" actId="26606"/>
          <ac:spMkLst>
            <pc:docMk/>
            <pc:sldMk cId="3033864787" sldId="271"/>
            <ac:spMk id="2" creationId="{4511C8B6-CA7C-49B3-A791-087C2B57B083}"/>
          </ac:spMkLst>
        </pc:spChg>
        <pc:spChg chg="del">
          <ac:chgData name="Sarah Gothard" userId="0e53f415fda5f162" providerId="LiveId" clId="{29189598-6638-4D78-ACC9-4045D9D2BD8C}" dt="2022-05-15T14:37:17.588" v="22" actId="26606"/>
          <ac:spMkLst>
            <pc:docMk/>
            <pc:sldMk cId="3033864787" sldId="271"/>
            <ac:spMk id="3" creationId="{C1C186FB-34C7-4AFE-8259-D9110BE310C7}"/>
          </ac:spMkLst>
        </pc:spChg>
        <pc:spChg chg="mod ord">
          <ac:chgData name="Sarah Gothard" userId="0e53f415fda5f162" providerId="LiveId" clId="{29189598-6638-4D78-ACC9-4045D9D2BD8C}" dt="2022-05-15T14:37:17.588" v="22" actId="26606"/>
          <ac:spMkLst>
            <pc:docMk/>
            <pc:sldMk cId="3033864787" sldId="271"/>
            <ac:spMk id="4" creationId="{CC32BEF5-99D5-47F0-B4B3-DE6906B617EE}"/>
          </ac:spMkLst>
        </pc:spChg>
        <pc:spChg chg="add">
          <ac:chgData name="Sarah Gothard" userId="0e53f415fda5f162" providerId="LiveId" clId="{29189598-6638-4D78-ACC9-4045D9D2BD8C}" dt="2022-05-15T14:37:17.588" v="22" actId="26606"/>
          <ac:spMkLst>
            <pc:docMk/>
            <pc:sldMk cId="3033864787" sldId="271"/>
            <ac:spMk id="11" creationId="{32BC26D8-82FB-445E-AA49-62A77D7C1EE0}"/>
          </ac:spMkLst>
        </pc:spChg>
        <pc:spChg chg="add">
          <ac:chgData name="Sarah Gothard" userId="0e53f415fda5f162" providerId="LiveId" clId="{29189598-6638-4D78-ACC9-4045D9D2BD8C}" dt="2022-05-15T14:37:17.588" v="22" actId="26606"/>
          <ac:spMkLst>
            <pc:docMk/>
            <pc:sldMk cId="3033864787" sldId="271"/>
            <ac:spMk id="13" creationId="{CB44330D-EA18-4254-AA95-EB49948539B8}"/>
          </ac:spMkLst>
        </pc:spChg>
        <pc:picChg chg="add mod">
          <ac:chgData name="Sarah Gothard" userId="0e53f415fda5f162" providerId="LiveId" clId="{29189598-6638-4D78-ACC9-4045D9D2BD8C}" dt="2022-05-15T14:37:17.588" v="22" actId="26606"/>
          <ac:picMkLst>
            <pc:docMk/>
            <pc:sldMk cId="3033864787" sldId="271"/>
            <ac:picMk id="6" creationId="{D2497FEB-07D6-4AD9-80CC-26A4EF5FD203}"/>
          </ac:picMkLst>
        </pc:picChg>
      </pc:sldChg>
      <pc:sldChg chg="add">
        <pc:chgData name="Sarah Gothard" userId="0e53f415fda5f162" providerId="LiveId" clId="{29189598-6638-4D78-ACC9-4045D9D2BD8C}" dt="2022-05-15T14:37:30.621" v="23"/>
        <pc:sldMkLst>
          <pc:docMk/>
          <pc:sldMk cId="953659335" sldId="272"/>
        </pc:sldMkLst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2242652292" sldId="272"/>
        </pc:sldMkLst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1310978520" sldId="273"/>
        </pc:sldMkLst>
      </pc:sldChg>
      <pc:sldChg chg="addSp delSp modSp new mod setBg">
        <pc:chgData name="Sarah Gothard" userId="0e53f415fda5f162" providerId="LiveId" clId="{29189598-6638-4D78-ACC9-4045D9D2BD8C}" dt="2022-05-15T14:39:30.813" v="28" actId="27614"/>
        <pc:sldMkLst>
          <pc:docMk/>
          <pc:sldMk cId="3783633972" sldId="273"/>
        </pc:sldMkLst>
        <pc:spChg chg="del">
          <ac:chgData name="Sarah Gothard" userId="0e53f415fda5f162" providerId="LiveId" clId="{29189598-6638-4D78-ACC9-4045D9D2BD8C}" dt="2022-05-15T14:38:51.022" v="26" actId="26606"/>
          <ac:spMkLst>
            <pc:docMk/>
            <pc:sldMk cId="3783633972" sldId="273"/>
            <ac:spMk id="2" creationId="{35F3F6ED-D99C-4B8B-8237-219FDD71A884}"/>
          </ac:spMkLst>
        </pc:spChg>
        <pc:spChg chg="del">
          <ac:chgData name="Sarah Gothard" userId="0e53f415fda5f162" providerId="LiveId" clId="{29189598-6638-4D78-ACC9-4045D9D2BD8C}" dt="2022-05-15T14:38:51.022" v="26" actId="26606"/>
          <ac:spMkLst>
            <pc:docMk/>
            <pc:sldMk cId="3783633972" sldId="273"/>
            <ac:spMk id="3" creationId="{C44C9B18-74E9-4A6B-8496-B164A3A10C7E}"/>
          </ac:spMkLst>
        </pc:spChg>
        <pc:spChg chg="mod ord">
          <ac:chgData name="Sarah Gothard" userId="0e53f415fda5f162" providerId="LiveId" clId="{29189598-6638-4D78-ACC9-4045D9D2BD8C}" dt="2022-05-15T14:38:51.022" v="26" actId="26606"/>
          <ac:spMkLst>
            <pc:docMk/>
            <pc:sldMk cId="3783633972" sldId="273"/>
            <ac:spMk id="4" creationId="{70F6B5C3-A955-4508-B433-BDEA4315BB54}"/>
          </ac:spMkLst>
        </pc:spChg>
        <pc:spChg chg="add">
          <ac:chgData name="Sarah Gothard" userId="0e53f415fda5f162" providerId="LiveId" clId="{29189598-6638-4D78-ACC9-4045D9D2BD8C}" dt="2022-05-15T14:38:51.022" v="26" actId="26606"/>
          <ac:spMkLst>
            <pc:docMk/>
            <pc:sldMk cId="3783633972" sldId="273"/>
            <ac:spMk id="11" creationId="{32BC26D8-82FB-445E-AA49-62A77D7C1EE0}"/>
          </ac:spMkLst>
        </pc:spChg>
        <pc:spChg chg="add">
          <ac:chgData name="Sarah Gothard" userId="0e53f415fda5f162" providerId="LiveId" clId="{29189598-6638-4D78-ACC9-4045D9D2BD8C}" dt="2022-05-15T14:38:51.022" v="26" actId="26606"/>
          <ac:spMkLst>
            <pc:docMk/>
            <pc:sldMk cId="3783633972" sldId="273"/>
            <ac:spMk id="13" creationId="{CB44330D-EA18-4254-AA95-EB49948539B8}"/>
          </ac:spMkLst>
        </pc:spChg>
        <pc:picChg chg="add mod">
          <ac:chgData name="Sarah Gothard" userId="0e53f415fda5f162" providerId="LiveId" clId="{29189598-6638-4D78-ACC9-4045D9D2BD8C}" dt="2022-05-15T14:39:30.813" v="28" actId="27614"/>
          <ac:picMkLst>
            <pc:docMk/>
            <pc:sldMk cId="3783633972" sldId="273"/>
            <ac:picMk id="6" creationId="{938592ED-1613-4AAD-9973-A265A9D81309}"/>
          </ac:picMkLst>
        </pc:picChg>
      </pc:sldChg>
      <pc:sldChg chg="addSp delSp modSp new mod setBg">
        <pc:chgData name="Sarah Gothard" userId="0e53f415fda5f162" providerId="LiveId" clId="{29189598-6638-4D78-ACC9-4045D9D2BD8C}" dt="2022-05-15T14:39:32.669" v="30" actId="26606"/>
        <pc:sldMkLst>
          <pc:docMk/>
          <pc:sldMk cId="2483204367" sldId="274"/>
        </pc:sldMkLst>
        <pc:spChg chg="del">
          <ac:chgData name="Sarah Gothard" userId="0e53f415fda5f162" providerId="LiveId" clId="{29189598-6638-4D78-ACC9-4045D9D2BD8C}" dt="2022-05-15T14:39:32.669" v="30" actId="26606"/>
          <ac:spMkLst>
            <pc:docMk/>
            <pc:sldMk cId="2483204367" sldId="274"/>
            <ac:spMk id="2" creationId="{7FFA3ECD-C262-4B8D-AC2A-6D40CFE4390A}"/>
          </ac:spMkLst>
        </pc:spChg>
        <pc:spChg chg="del">
          <ac:chgData name="Sarah Gothard" userId="0e53f415fda5f162" providerId="LiveId" clId="{29189598-6638-4D78-ACC9-4045D9D2BD8C}" dt="2022-05-15T14:39:32.669" v="30" actId="26606"/>
          <ac:spMkLst>
            <pc:docMk/>
            <pc:sldMk cId="2483204367" sldId="274"/>
            <ac:spMk id="3" creationId="{8566D519-E07F-4B9F-8EE0-0811FFFC49A5}"/>
          </ac:spMkLst>
        </pc:spChg>
        <pc:spChg chg="mod ord">
          <ac:chgData name="Sarah Gothard" userId="0e53f415fda5f162" providerId="LiveId" clId="{29189598-6638-4D78-ACC9-4045D9D2BD8C}" dt="2022-05-15T14:39:32.669" v="30" actId="26606"/>
          <ac:spMkLst>
            <pc:docMk/>
            <pc:sldMk cId="2483204367" sldId="274"/>
            <ac:spMk id="4" creationId="{6C504377-A90C-4E86-B144-DE34166501FF}"/>
          </ac:spMkLst>
        </pc:spChg>
        <pc:spChg chg="add">
          <ac:chgData name="Sarah Gothard" userId="0e53f415fda5f162" providerId="LiveId" clId="{29189598-6638-4D78-ACC9-4045D9D2BD8C}" dt="2022-05-15T14:39:32.669" v="30" actId="26606"/>
          <ac:spMkLst>
            <pc:docMk/>
            <pc:sldMk cId="2483204367" sldId="274"/>
            <ac:spMk id="11" creationId="{32BC26D8-82FB-445E-AA49-62A77D7C1EE0}"/>
          </ac:spMkLst>
        </pc:spChg>
        <pc:spChg chg="add">
          <ac:chgData name="Sarah Gothard" userId="0e53f415fda5f162" providerId="LiveId" clId="{29189598-6638-4D78-ACC9-4045D9D2BD8C}" dt="2022-05-15T14:39:32.669" v="30" actId="26606"/>
          <ac:spMkLst>
            <pc:docMk/>
            <pc:sldMk cId="2483204367" sldId="274"/>
            <ac:spMk id="13" creationId="{CB44330D-EA18-4254-AA95-EB49948539B8}"/>
          </ac:spMkLst>
        </pc:spChg>
        <pc:picChg chg="add mod">
          <ac:chgData name="Sarah Gothard" userId="0e53f415fda5f162" providerId="LiveId" clId="{29189598-6638-4D78-ACC9-4045D9D2BD8C}" dt="2022-05-15T14:39:32.669" v="30" actId="26606"/>
          <ac:picMkLst>
            <pc:docMk/>
            <pc:sldMk cId="2483204367" sldId="274"/>
            <ac:picMk id="6" creationId="{340428DC-36FD-45A8-BF59-765A04DC2012}"/>
          </ac:picMkLst>
        </pc:picChg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4065315241" sldId="274"/>
        </pc:sldMkLst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1344931202" sldId="275"/>
        </pc:sldMkLst>
      </pc:sldChg>
      <pc:sldChg chg="addSp delSp mod">
        <pc:chgData name="Sarah Gothard" userId="0e53f415fda5f162" providerId="LiveId" clId="{29189598-6638-4D78-ACC9-4045D9D2BD8C}" dt="2022-05-15T14:41:00.435" v="32" actId="22"/>
        <pc:sldMkLst>
          <pc:docMk/>
          <pc:sldMk cId="2493184990" sldId="275"/>
        </pc:sldMkLst>
        <pc:picChg chg="add del">
          <ac:chgData name="Sarah Gothard" userId="0e53f415fda5f162" providerId="LiveId" clId="{29189598-6638-4D78-ACC9-4045D9D2BD8C}" dt="2022-05-15T14:41:00.435" v="32" actId="22"/>
          <ac:picMkLst>
            <pc:docMk/>
            <pc:sldMk cId="2493184990" sldId="275"/>
            <ac:picMk id="3" creationId="{3BCE1767-E29E-4B11-92FD-D1BD991381B1}"/>
          </ac:picMkLst>
        </pc:picChg>
      </pc:sldChg>
      <pc:sldChg chg="addSp delSp modSp new mod ord setBg">
        <pc:chgData name="Sarah Gothard" userId="0e53f415fda5f162" providerId="LiveId" clId="{29189598-6638-4D78-ACC9-4045D9D2BD8C}" dt="2022-05-15T14:41:10.672" v="38"/>
        <pc:sldMkLst>
          <pc:docMk/>
          <pc:sldMk cId="1669872157" sldId="276"/>
        </pc:sldMkLst>
        <pc:spChg chg="del">
          <ac:chgData name="Sarah Gothard" userId="0e53f415fda5f162" providerId="LiveId" clId="{29189598-6638-4D78-ACC9-4045D9D2BD8C}" dt="2022-05-15T14:41:04.502" v="35" actId="26606"/>
          <ac:spMkLst>
            <pc:docMk/>
            <pc:sldMk cId="1669872157" sldId="276"/>
            <ac:spMk id="2" creationId="{1323032C-A770-4C6D-9EF1-7611B169F71F}"/>
          </ac:spMkLst>
        </pc:spChg>
        <pc:spChg chg="del">
          <ac:chgData name="Sarah Gothard" userId="0e53f415fda5f162" providerId="LiveId" clId="{29189598-6638-4D78-ACC9-4045D9D2BD8C}" dt="2022-05-15T14:41:04.502" v="35" actId="26606"/>
          <ac:spMkLst>
            <pc:docMk/>
            <pc:sldMk cId="1669872157" sldId="276"/>
            <ac:spMk id="3" creationId="{4D520393-DDEB-4260-B5FB-0CE50D2E091C}"/>
          </ac:spMkLst>
        </pc:spChg>
        <pc:spChg chg="mod ord">
          <ac:chgData name="Sarah Gothard" userId="0e53f415fda5f162" providerId="LiveId" clId="{29189598-6638-4D78-ACC9-4045D9D2BD8C}" dt="2022-05-15T14:41:04.502" v="35" actId="26606"/>
          <ac:spMkLst>
            <pc:docMk/>
            <pc:sldMk cId="1669872157" sldId="276"/>
            <ac:spMk id="4" creationId="{CEEE3AF4-BA5B-4146-A5C2-422E768E3B14}"/>
          </ac:spMkLst>
        </pc:spChg>
        <pc:spChg chg="add">
          <ac:chgData name="Sarah Gothard" userId="0e53f415fda5f162" providerId="LiveId" clId="{29189598-6638-4D78-ACC9-4045D9D2BD8C}" dt="2022-05-15T14:41:04.502" v="35" actId="26606"/>
          <ac:spMkLst>
            <pc:docMk/>
            <pc:sldMk cId="1669872157" sldId="276"/>
            <ac:spMk id="11" creationId="{32BC26D8-82FB-445E-AA49-62A77D7C1EE0}"/>
          </ac:spMkLst>
        </pc:spChg>
        <pc:spChg chg="add">
          <ac:chgData name="Sarah Gothard" userId="0e53f415fda5f162" providerId="LiveId" clId="{29189598-6638-4D78-ACC9-4045D9D2BD8C}" dt="2022-05-15T14:41:04.502" v="35" actId="26606"/>
          <ac:spMkLst>
            <pc:docMk/>
            <pc:sldMk cId="1669872157" sldId="276"/>
            <ac:spMk id="13" creationId="{CB44330D-EA18-4254-AA95-EB49948539B8}"/>
          </ac:spMkLst>
        </pc:spChg>
        <pc:picChg chg="add mod">
          <ac:chgData name="Sarah Gothard" userId="0e53f415fda5f162" providerId="LiveId" clId="{29189598-6638-4D78-ACC9-4045D9D2BD8C}" dt="2022-05-15T14:41:04.502" v="35" actId="26606"/>
          <ac:picMkLst>
            <pc:docMk/>
            <pc:sldMk cId="1669872157" sldId="276"/>
            <ac:picMk id="6" creationId="{B511CBB5-CF26-4FEC-A58A-10311BC69AE0}"/>
          </ac:picMkLst>
        </pc:picChg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3185430413" sldId="276"/>
        </pc:sldMkLst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237540899" sldId="277"/>
        </pc:sldMkLst>
      </pc:sldChg>
      <pc:sldChg chg="add">
        <pc:chgData name="Sarah Gothard" userId="0e53f415fda5f162" providerId="LiveId" clId="{29189598-6638-4D78-ACC9-4045D9D2BD8C}" dt="2022-05-15T14:41:08.008" v="36" actId="2890"/>
        <pc:sldMkLst>
          <pc:docMk/>
          <pc:sldMk cId="836563066" sldId="277"/>
        </pc:sldMkLst>
      </pc:sldChg>
      <pc:sldChg chg="addSp delSp modSp new mod setBg">
        <pc:chgData name="Sarah Gothard" userId="0e53f415fda5f162" providerId="LiveId" clId="{29189598-6638-4D78-ACC9-4045D9D2BD8C}" dt="2022-05-15T14:41:45.052" v="41" actId="26606"/>
        <pc:sldMkLst>
          <pc:docMk/>
          <pc:sldMk cId="1737680530" sldId="278"/>
        </pc:sldMkLst>
        <pc:spChg chg="del">
          <ac:chgData name="Sarah Gothard" userId="0e53f415fda5f162" providerId="LiveId" clId="{29189598-6638-4D78-ACC9-4045D9D2BD8C}" dt="2022-05-15T14:41:45.052" v="41" actId="26606"/>
          <ac:spMkLst>
            <pc:docMk/>
            <pc:sldMk cId="1737680530" sldId="278"/>
            <ac:spMk id="2" creationId="{2D0FE5D9-6CA7-4E2F-8E67-803DAC2DA764}"/>
          </ac:spMkLst>
        </pc:spChg>
        <pc:spChg chg="del">
          <ac:chgData name="Sarah Gothard" userId="0e53f415fda5f162" providerId="LiveId" clId="{29189598-6638-4D78-ACC9-4045D9D2BD8C}" dt="2022-05-15T14:41:45.052" v="41" actId="26606"/>
          <ac:spMkLst>
            <pc:docMk/>
            <pc:sldMk cId="1737680530" sldId="278"/>
            <ac:spMk id="3" creationId="{D24EA4ED-71CD-4226-AB5E-7E124F76814B}"/>
          </ac:spMkLst>
        </pc:spChg>
        <pc:spChg chg="mod ord">
          <ac:chgData name="Sarah Gothard" userId="0e53f415fda5f162" providerId="LiveId" clId="{29189598-6638-4D78-ACC9-4045D9D2BD8C}" dt="2022-05-15T14:41:45.052" v="41" actId="26606"/>
          <ac:spMkLst>
            <pc:docMk/>
            <pc:sldMk cId="1737680530" sldId="278"/>
            <ac:spMk id="4" creationId="{0F0BE390-AFBF-4DFE-AE6A-CB849E25D2C9}"/>
          </ac:spMkLst>
        </pc:spChg>
        <pc:spChg chg="add">
          <ac:chgData name="Sarah Gothard" userId="0e53f415fda5f162" providerId="LiveId" clId="{29189598-6638-4D78-ACC9-4045D9D2BD8C}" dt="2022-05-15T14:41:45.052" v="41" actId="26606"/>
          <ac:spMkLst>
            <pc:docMk/>
            <pc:sldMk cId="1737680530" sldId="278"/>
            <ac:spMk id="11" creationId="{32BC26D8-82FB-445E-AA49-62A77D7C1EE0}"/>
          </ac:spMkLst>
        </pc:spChg>
        <pc:spChg chg="add">
          <ac:chgData name="Sarah Gothard" userId="0e53f415fda5f162" providerId="LiveId" clId="{29189598-6638-4D78-ACC9-4045D9D2BD8C}" dt="2022-05-15T14:41:45.052" v="41" actId="26606"/>
          <ac:spMkLst>
            <pc:docMk/>
            <pc:sldMk cId="1737680530" sldId="278"/>
            <ac:spMk id="13" creationId="{CB44330D-EA18-4254-AA95-EB49948539B8}"/>
          </ac:spMkLst>
        </pc:spChg>
        <pc:picChg chg="add mod">
          <ac:chgData name="Sarah Gothard" userId="0e53f415fda5f162" providerId="LiveId" clId="{29189598-6638-4D78-ACC9-4045D9D2BD8C}" dt="2022-05-15T14:41:45.052" v="41" actId="26606"/>
          <ac:picMkLst>
            <pc:docMk/>
            <pc:sldMk cId="1737680530" sldId="278"/>
            <ac:picMk id="6" creationId="{F24828E0-9B71-4BA6-953C-B41E19160090}"/>
          </ac:picMkLst>
        </pc:picChg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4244267872" sldId="278"/>
        </pc:sldMkLst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930838461" sldId="279"/>
        </pc:sldMkLst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3522227767" sldId="280"/>
        </pc:sldMkLst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4010049046" sldId="281"/>
        </pc:sldMkLst>
      </pc:sldChg>
      <pc:sldChg chg="del">
        <pc:chgData name="Sarah Gothard" userId="0e53f415fda5f162" providerId="LiveId" clId="{29189598-6638-4D78-ACC9-4045D9D2BD8C}" dt="2022-05-15T14:34:48.440" v="7" actId="47"/>
        <pc:sldMkLst>
          <pc:docMk/>
          <pc:sldMk cId="3931637856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279D2144-30C7-4637-8773-6A5C2D70C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F1D4FEC-3004-43C4-9BFF-E7B633D636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E33D9D-7443-453E-8AD6-12ADB92E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93184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511CBB5-CF26-4FEC-A58A-10311BC69A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EE3AF4-BA5B-4146-A5C2-422E768E3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69872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24828E0-9B71-4BA6-953C-B41E191600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07204"/>
            <a:ext cx="10905066" cy="50435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0BE390-AFBF-4DFE-AE6A-CB849E25D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37680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F1D4FEC-3004-43C4-9BFF-E7B633D636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E33D9D-7443-453E-8AD6-12ADB92E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36563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E6815-B66B-4231-A956-FFBB863D3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28CD7-14F9-4CDA-9401-2DC88D69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700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A24806B-991A-460A-97C0-201A290B38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69A71B-06A1-465D-9F37-C9B99684B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97298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F1D4FEC-3004-43C4-9BFF-E7B633D636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E33D9D-7443-453E-8AD6-12ADB92E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1058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411543C-C847-4EA1-8526-9F0467581B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A01E08-759A-4D8B-AD94-E1544E87F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6402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2497FEB-07D6-4AD9-80CC-26A4EF5FD2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07204"/>
            <a:ext cx="10905066" cy="50435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2BEF5-99D5-47F0-B4B3-DE6906B61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33864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F1D4FEC-3004-43C4-9BFF-E7B633D636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E33D9D-7443-453E-8AD6-12ADB92E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53659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938592ED-1613-4AAD-9973-A265A9D813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F6B5C3-A955-4508-B433-BDEA4315B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83633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40428DC-36FD-45A8-BF59-765A04DC20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75361"/>
            <a:ext cx="10905066" cy="490727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504377-A90C-4E86-B144-DE3416650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83204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29</cp:revision>
  <dcterms:created xsi:type="dcterms:W3CDTF">2020-12-27T20:40:58Z</dcterms:created>
  <dcterms:modified xsi:type="dcterms:W3CDTF">2022-05-15T14:41:51Z</dcterms:modified>
</cp:coreProperties>
</file>