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33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3B61D-7B7E-4E08-A364-59F5AFF35E23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D6A05-9BB6-4CFF-AAAB-16490B5073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53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7AAD-F24A-80E9-163D-3FADCC5995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72480-53B7-C4C9-085C-D503DEACB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06B89-E43F-4316-CD4D-3DD8D34AF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63901-C950-4E4B-2DF8-AD34EA7E2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22680-016B-55EA-3A62-CA2F5E9B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1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547ED-C277-A523-AF76-FDEABF80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B0B9C-F40C-4CD4-2DBA-312C2B310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0A1942-02C3-A439-2660-687573B95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E2C29-0684-EB04-2E9F-CC501F10F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9B8D8-64D1-9755-2A30-319E38F07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B8447-563E-4059-40C4-468A6A467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AE966-0CF8-B645-3888-1C0B28B8B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4CCD5-1A2D-FDDE-B493-1AA287FE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1EB-6877-0955-51CF-739A0305A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B5498-29F7-BC73-5A50-FF79FF254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85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B0C89-F8E4-27BD-80BD-4DD01FBA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16C43-0C0E-2DEC-DD28-8920732445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F64E-4A5C-5555-BB8D-AE989D60A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62B08-B681-50AD-3F6A-9C5B93918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68168-48DA-F24B-D2F7-5AB83F299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6CEDD-F627-DC16-5A36-64D139398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8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F4C3-B838-DA1E-3962-9B6F379C8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EEB7B-92B4-255B-30FC-359C73278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ED03-B96A-337A-1D6A-6473B7258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9846B-506E-DD3E-44BF-29EEB0597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07A9CD-F918-FC7A-164B-65AAF90DA9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8AD5B-CF2B-F5A3-E8AE-B7FCACCA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EFA171-7EEA-D122-E517-12B86A3C9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4D106D-2A3A-5703-CFAB-69417D73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03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28AD-9BD0-19D6-5438-8B52217F7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B04C9D-92A7-766D-CDEE-1F3C2ACBC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85F87-0978-CE6E-D9EA-DF7E01FA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B447B1-BCC5-E843-8766-296DE850E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37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BBDEB6-D33F-626A-0E6F-B5BB53A50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6EF02-94D1-0615-C2E9-1E24E1E6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C57116-E857-28FB-8A6A-AE173E736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8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B3245-DFE0-F466-3B97-F97B586B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43DBF-31E6-2C63-B173-7E43F1816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40AB0-A94C-711F-BBF4-88A7817F6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D7FE6-428D-4411-138D-60F5ED6AD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8ECF7-5AA3-279B-A8B3-B3B28AB9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7634E-7248-61DD-DB8C-D8DACF91D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5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22EE-61C1-33B3-9C97-E714CAB6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EFC132-3D55-2588-C796-88B1DF9461E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00990-285F-53E1-CD19-0B995886F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E96D9-61D7-219E-8256-67FCADA0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05CF0-494A-116A-7B63-5E00B9B3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35D08-92E3-97F0-3541-D13C4FD2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41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8B47-4735-EC60-2828-159287745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FD9E22-95DD-4843-699E-4E9BD823C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B6924-4364-C893-40E9-622DB94C8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9BCB7-5126-3939-3380-3387B271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DDCC9-7A49-DE58-063E-2F402042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2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9764E-E79A-E197-99C3-38B243B341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4227E-5DF6-9996-BB83-7445114F99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507BE-14F2-16C4-58F3-F769D606D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71311-3A44-9620-1991-2FC85470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A4C13-2B46-9281-01A2-BF8E70F69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56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3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AFEFCB-BCA6-9072-263A-E6D99D7C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DCE47-EC43-A124-53F9-082A8F729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09174-BFE9-C81C-995D-C7D9B184F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1510A-5FF8-42FC-B23E-22DA032B644A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38FE7-B361-757C-7A82-791024873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C45F5-4439-639D-0E0E-C9983E2DF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F0C854-7977-4C5E-B993-BCDA9D6C3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65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64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6511CA-DFF2-A48D-A591-CA2E8CA80B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484098"/>
            <a:ext cx="10287000" cy="18898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E2CE8E-F9C9-DDA3-E602-4281DC796C02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CF5E36-C54E-B09D-CBA3-ED4C9D1BEC2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956A41-DA09-FB7F-6BF9-759896F1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17600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51</Words>
  <Application>Microsoft Office PowerPoint</Application>
  <PresentationFormat>Widescreen</PresentationFormat>
  <Paragraphs>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2</cp:revision>
  <dcterms:created xsi:type="dcterms:W3CDTF">2026-10-17T14:29:30Z</dcterms:created>
  <dcterms:modified xsi:type="dcterms:W3CDTF">2026-10-24T17:06:19Z</dcterms:modified>
</cp:coreProperties>
</file>