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F3D1C3-061D-47CB-88EC-1C7070E5A932}" v="21" dt="2019-11-21T13:54:50.69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101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05BBF12-D1F3-424F-951C-75A04A2AD5A6}"/>
    <pc:docChg chg="custSel mod addSld delSld modSld">
      <pc:chgData name="Sarah Gothard" userId="0e53f415fda5f162" providerId="LiveId" clId="{505BBF12-D1F3-424F-951C-75A04A2AD5A6}" dt="2019-11-21T13:54:53.783" v="55" actId="2696"/>
      <pc:docMkLst>
        <pc:docMk/>
      </pc:docMkLst>
      <pc:sldChg chg="addSp delSp modSp">
        <pc:chgData name="Sarah Gothard" userId="0e53f415fda5f162" providerId="LiveId" clId="{505BBF12-D1F3-424F-951C-75A04A2AD5A6}" dt="2019-11-21T13:26:59.719" v="29" actId="26606"/>
        <pc:sldMkLst>
          <pc:docMk/>
          <pc:sldMk cId="536071998" sldId="256"/>
        </pc:sldMkLst>
        <pc:spChg chg="ord">
          <ac:chgData name="Sarah Gothard" userId="0e53f415fda5f162" providerId="LiveId" clId="{505BBF12-D1F3-424F-951C-75A04A2AD5A6}" dt="2019-11-21T13:26:59.719" v="29" actId="26606"/>
          <ac:spMkLst>
            <pc:docMk/>
            <pc:sldMk cId="536071998" sldId="256"/>
            <ac:spMk id="3" creationId="{0B3C69C4-BCAA-4D89-B43B-A0884DF6934F}"/>
          </ac:spMkLst>
        </pc:spChg>
        <pc:spChg chg="del">
          <ac:chgData name="Sarah Gothard" userId="0e53f415fda5f162" providerId="LiveId" clId="{505BBF12-D1F3-424F-951C-75A04A2AD5A6}" dt="2019-11-21T13:26:59.719" v="29" actId="26606"/>
          <ac:spMkLst>
            <pc:docMk/>
            <pc:sldMk cId="536071998" sldId="256"/>
            <ac:spMk id="50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6:59.719" v="29" actId="26606"/>
          <ac:spMkLst>
            <pc:docMk/>
            <pc:sldMk cId="536071998" sldId="256"/>
            <ac:spMk id="52" creationId="{CB44330D-EA18-4254-AA95-EB49948539B8}"/>
          </ac:spMkLst>
        </pc:spChg>
        <pc:spChg chg="add">
          <ac:chgData name="Sarah Gothard" userId="0e53f415fda5f162" providerId="LiveId" clId="{505BBF12-D1F3-424F-951C-75A04A2AD5A6}" dt="2019-11-21T13:26:59.719" v="29" actId="26606"/>
          <ac:spMkLst>
            <pc:docMk/>
            <pc:sldMk cId="536071998" sldId="256"/>
            <ac:spMk id="57" creationId="{32BC26D8-82FB-445E-AA49-62A77D7C1EE0}"/>
          </ac:spMkLst>
        </pc:spChg>
        <pc:spChg chg="add">
          <ac:chgData name="Sarah Gothard" userId="0e53f415fda5f162" providerId="LiveId" clId="{505BBF12-D1F3-424F-951C-75A04A2AD5A6}" dt="2019-11-21T13:26:59.719" v="29" actId="26606"/>
          <ac:spMkLst>
            <pc:docMk/>
            <pc:sldMk cId="536071998" sldId="256"/>
            <ac:spMk id="59" creationId="{CB44330D-EA18-4254-AA95-EB49948539B8}"/>
          </ac:spMkLst>
        </pc:spChg>
        <pc:picChg chg="del">
          <ac:chgData name="Sarah Gothard" userId="0e53f415fda5f162" providerId="LiveId" clId="{505BBF12-D1F3-424F-951C-75A04A2AD5A6}" dt="2019-11-21T13:26:00.837" v="0" actId="478"/>
          <ac:picMkLst>
            <pc:docMk/>
            <pc:sldMk cId="536071998" sldId="256"/>
            <ac:picMk id="2" creationId="{C1A7C394-0047-48B2-8579-6DB3B50B7F3C}"/>
          </ac:picMkLst>
        </pc:picChg>
        <pc:picChg chg="add mod">
          <ac:chgData name="Sarah Gothard" userId="0e53f415fda5f162" providerId="LiveId" clId="{505BBF12-D1F3-424F-951C-75A04A2AD5A6}" dt="2019-11-21T13:26:59.719" v="29" actId="26606"/>
          <ac:picMkLst>
            <pc:docMk/>
            <pc:sldMk cId="536071998" sldId="256"/>
            <ac:picMk id="4" creationId="{45704550-5D30-4CB8-941E-5FB930773691}"/>
          </ac:picMkLst>
        </pc:picChg>
      </pc:sldChg>
      <pc:sldChg chg="addSp delSp modSp">
        <pc:chgData name="Sarah Gothard" userId="0e53f415fda5f162" providerId="LiveId" clId="{505BBF12-D1F3-424F-951C-75A04A2AD5A6}" dt="2019-11-21T13:33:30.409" v="34" actId="26606"/>
        <pc:sldMkLst>
          <pc:docMk/>
          <pc:sldMk cId="2551191543" sldId="257"/>
        </pc:sldMkLst>
        <pc:spChg chg="ord">
          <ac:chgData name="Sarah Gothard" userId="0e53f415fda5f162" providerId="LiveId" clId="{505BBF12-D1F3-424F-951C-75A04A2AD5A6}" dt="2019-11-21T13:33:30.409" v="34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505BBF12-D1F3-424F-951C-75A04A2AD5A6}" dt="2019-11-21T13:28:35.801" v="31" actId="26606"/>
          <ac:spMkLst>
            <pc:docMk/>
            <pc:sldMk cId="2551191543" sldId="257"/>
            <ac:spMk id="53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8:35.801" v="31" actId="26606"/>
          <ac:spMkLst>
            <pc:docMk/>
            <pc:sldMk cId="2551191543" sldId="257"/>
            <ac:spMk id="55" creationId="{CB44330D-EA18-4254-AA95-EB49948539B8}"/>
          </ac:spMkLst>
        </pc:spChg>
        <pc:spChg chg="add del">
          <ac:chgData name="Sarah Gothard" userId="0e53f415fda5f162" providerId="LiveId" clId="{505BBF12-D1F3-424F-951C-75A04A2AD5A6}" dt="2019-11-21T13:33:30.409" v="34" actId="26606"/>
          <ac:spMkLst>
            <pc:docMk/>
            <pc:sldMk cId="2551191543" sldId="257"/>
            <ac:spMk id="60" creationId="{32BC26D8-82FB-445E-AA49-62A77D7C1EE0}"/>
          </ac:spMkLst>
        </pc:spChg>
        <pc:spChg chg="add del">
          <ac:chgData name="Sarah Gothard" userId="0e53f415fda5f162" providerId="LiveId" clId="{505BBF12-D1F3-424F-951C-75A04A2AD5A6}" dt="2019-11-21T13:33:30.409" v="34" actId="26606"/>
          <ac:spMkLst>
            <pc:docMk/>
            <pc:sldMk cId="2551191543" sldId="257"/>
            <ac:spMk id="62" creationId="{CB44330D-EA18-4254-AA95-EB49948539B8}"/>
          </ac:spMkLst>
        </pc:spChg>
        <pc:spChg chg="add">
          <ac:chgData name="Sarah Gothard" userId="0e53f415fda5f162" providerId="LiveId" clId="{505BBF12-D1F3-424F-951C-75A04A2AD5A6}" dt="2019-11-21T13:33:30.409" v="34" actId="26606"/>
          <ac:spMkLst>
            <pc:docMk/>
            <pc:sldMk cId="2551191543" sldId="257"/>
            <ac:spMk id="67" creationId="{32BC26D8-82FB-445E-AA49-62A77D7C1EE0}"/>
          </ac:spMkLst>
        </pc:spChg>
        <pc:spChg chg="add">
          <ac:chgData name="Sarah Gothard" userId="0e53f415fda5f162" providerId="LiveId" clId="{505BBF12-D1F3-424F-951C-75A04A2AD5A6}" dt="2019-11-21T13:33:30.409" v="34" actId="26606"/>
          <ac:spMkLst>
            <pc:docMk/>
            <pc:sldMk cId="2551191543" sldId="257"/>
            <ac:spMk id="69" creationId="{CB44330D-EA18-4254-AA95-EB49948539B8}"/>
          </ac:spMkLst>
        </pc:spChg>
        <pc:picChg chg="add del mod">
          <ac:chgData name="Sarah Gothard" userId="0e53f415fda5f162" providerId="LiveId" clId="{505BBF12-D1F3-424F-951C-75A04A2AD5A6}" dt="2019-11-21T13:29:05.829" v="32" actId="478"/>
          <ac:picMkLst>
            <pc:docMk/>
            <pc:sldMk cId="2551191543" sldId="257"/>
            <ac:picMk id="2" creationId="{3711670A-17C0-4557-8B58-6FA701309C38}"/>
          </ac:picMkLst>
        </pc:picChg>
        <pc:picChg chg="del">
          <ac:chgData name="Sarah Gothard" userId="0e53f415fda5f162" providerId="LiveId" clId="{505BBF12-D1F3-424F-951C-75A04A2AD5A6}" dt="2019-11-21T13:26:02.653" v="1" actId="478"/>
          <ac:picMkLst>
            <pc:docMk/>
            <pc:sldMk cId="2551191543" sldId="257"/>
            <ac:picMk id="3" creationId="{81B66140-8B9F-4A67-B456-42FD213C9E94}"/>
          </ac:picMkLst>
        </pc:picChg>
        <pc:picChg chg="add mod">
          <ac:chgData name="Sarah Gothard" userId="0e53f415fda5f162" providerId="LiveId" clId="{505BBF12-D1F3-424F-951C-75A04A2AD5A6}" dt="2019-11-21T13:33:30.409" v="34" actId="26606"/>
          <ac:picMkLst>
            <pc:docMk/>
            <pc:sldMk cId="2551191543" sldId="257"/>
            <ac:picMk id="5" creationId="{0B73ECE8-9613-47AE-945C-2188D8596AF3}"/>
          </ac:picMkLst>
        </pc:picChg>
      </pc:sldChg>
      <pc:sldChg chg="del">
        <pc:chgData name="Sarah Gothard" userId="0e53f415fda5f162" providerId="LiveId" clId="{505BBF12-D1F3-424F-951C-75A04A2AD5A6}" dt="2019-11-21T13:26:04.847" v="2" actId="2696"/>
        <pc:sldMkLst>
          <pc:docMk/>
          <pc:sldMk cId="220071751" sldId="258"/>
        </pc:sldMkLst>
      </pc:sldChg>
      <pc:sldChg chg="addSp delSp modSp add mod setBg delDesignElem">
        <pc:chgData name="Sarah Gothard" userId="0e53f415fda5f162" providerId="LiveId" clId="{505BBF12-D1F3-424F-951C-75A04A2AD5A6}" dt="2019-11-21T13:54:41.113" v="47" actId="26606"/>
        <pc:sldMkLst>
          <pc:docMk/>
          <pc:sldMk cId="3297695223" sldId="258"/>
        </pc:sldMkLst>
        <pc:spChg chg="ord">
          <ac:chgData name="Sarah Gothard" userId="0e53f415fda5f162" providerId="LiveId" clId="{505BBF12-D1F3-424F-951C-75A04A2AD5A6}" dt="2019-11-21T13:54:41.113" v="47" actId="26606"/>
          <ac:spMkLst>
            <pc:docMk/>
            <pc:sldMk cId="3297695223" sldId="258"/>
            <ac:spMk id="4" creationId="{C8C72D4D-1F63-4213-9F9F-DCBA71B8C487}"/>
          </ac:spMkLst>
        </pc:spChg>
        <pc:spChg chg="add">
          <ac:chgData name="Sarah Gothard" userId="0e53f415fda5f162" providerId="LiveId" clId="{505BBF12-D1F3-424F-951C-75A04A2AD5A6}" dt="2019-11-21T13:54:41.113" v="47" actId="26606"/>
          <ac:spMkLst>
            <pc:docMk/>
            <pc:sldMk cId="3297695223" sldId="258"/>
            <ac:spMk id="9" creationId="{32BC26D8-82FB-445E-AA49-62A77D7C1EE0}"/>
          </ac:spMkLst>
        </pc:spChg>
        <pc:spChg chg="add">
          <ac:chgData name="Sarah Gothard" userId="0e53f415fda5f162" providerId="LiveId" clId="{505BBF12-D1F3-424F-951C-75A04A2AD5A6}" dt="2019-11-21T13:54:41.113" v="47" actId="26606"/>
          <ac:spMkLst>
            <pc:docMk/>
            <pc:sldMk cId="3297695223" sldId="258"/>
            <ac:spMk id="11" creationId="{CB44330D-EA18-4254-AA95-EB49948539B8}"/>
          </ac:spMkLst>
        </pc:spChg>
        <pc:spChg chg="del">
          <ac:chgData name="Sarah Gothard" userId="0e53f415fda5f162" providerId="LiveId" clId="{505BBF12-D1F3-424F-951C-75A04A2AD5A6}" dt="2019-11-21T13:26:06.015" v="11"/>
          <ac:spMkLst>
            <pc:docMk/>
            <pc:sldMk cId="3297695223" sldId="258"/>
            <ac:spMk id="53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6:06.015" v="11"/>
          <ac:spMkLst>
            <pc:docMk/>
            <pc:sldMk cId="3297695223" sldId="258"/>
            <ac:spMk id="55" creationId="{CB44330D-EA18-4254-AA95-EB49948539B8}"/>
          </ac:spMkLst>
        </pc:spChg>
        <pc:picChg chg="add del">
          <ac:chgData name="Sarah Gothard" userId="0e53f415fda5f162" providerId="LiveId" clId="{505BBF12-D1F3-424F-951C-75A04A2AD5A6}" dt="2019-11-21T13:54:39.189" v="45" actId="478"/>
          <ac:picMkLst>
            <pc:docMk/>
            <pc:sldMk cId="3297695223" sldId="258"/>
            <ac:picMk id="2" creationId="{3129CC18-4A07-4EEC-B1D9-D63B2C29A973}"/>
          </ac:picMkLst>
        </pc:picChg>
        <pc:picChg chg="add mod">
          <ac:chgData name="Sarah Gothard" userId="0e53f415fda5f162" providerId="LiveId" clId="{505BBF12-D1F3-424F-951C-75A04A2AD5A6}" dt="2019-11-21T13:54:41.113" v="47" actId="26606"/>
          <ac:picMkLst>
            <pc:docMk/>
            <pc:sldMk cId="3297695223" sldId="258"/>
            <ac:picMk id="3" creationId="{A24CC71B-975C-429C-9C8D-858A8BE81A64}"/>
          </ac:picMkLst>
        </pc:picChg>
      </pc:sldChg>
      <pc:sldChg chg="del">
        <pc:chgData name="Sarah Gothard" userId="0e53f415fda5f162" providerId="LiveId" clId="{505BBF12-D1F3-424F-951C-75A04A2AD5A6}" dt="2019-11-21T13:26:04.873" v="3" actId="2696"/>
        <pc:sldMkLst>
          <pc:docMk/>
          <pc:sldMk cId="1436340002" sldId="259"/>
        </pc:sldMkLst>
      </pc:sldChg>
      <pc:sldChg chg="addSp delSp modSp add mod setBg delDesignElem">
        <pc:chgData name="Sarah Gothard" userId="0e53f415fda5f162" providerId="LiveId" clId="{505BBF12-D1F3-424F-951C-75A04A2AD5A6}" dt="2019-11-21T13:51:16.578" v="39" actId="26606"/>
        <pc:sldMkLst>
          <pc:docMk/>
          <pc:sldMk cId="3081552042" sldId="259"/>
        </pc:sldMkLst>
        <pc:spChg chg="ord">
          <ac:chgData name="Sarah Gothard" userId="0e53f415fda5f162" providerId="LiveId" clId="{505BBF12-D1F3-424F-951C-75A04A2AD5A6}" dt="2019-11-21T13:51:16.578" v="39" actId="26606"/>
          <ac:spMkLst>
            <pc:docMk/>
            <pc:sldMk cId="3081552042" sldId="259"/>
            <ac:spMk id="4" creationId="{C8C72D4D-1F63-4213-9F9F-DCBA71B8C487}"/>
          </ac:spMkLst>
        </pc:spChg>
        <pc:spChg chg="add del">
          <ac:chgData name="Sarah Gothard" userId="0e53f415fda5f162" providerId="LiveId" clId="{505BBF12-D1F3-424F-951C-75A04A2AD5A6}" dt="2019-11-21T13:51:16.578" v="39" actId="26606"/>
          <ac:spMkLst>
            <pc:docMk/>
            <pc:sldMk cId="3081552042" sldId="259"/>
            <ac:spMk id="9" creationId="{32BC26D8-82FB-445E-AA49-62A77D7C1EE0}"/>
          </ac:spMkLst>
        </pc:spChg>
        <pc:spChg chg="add del">
          <ac:chgData name="Sarah Gothard" userId="0e53f415fda5f162" providerId="LiveId" clId="{505BBF12-D1F3-424F-951C-75A04A2AD5A6}" dt="2019-11-21T13:51:16.578" v="39" actId="26606"/>
          <ac:spMkLst>
            <pc:docMk/>
            <pc:sldMk cId="3081552042" sldId="259"/>
            <ac:spMk id="11" creationId="{CB44330D-EA18-4254-AA95-EB49948539B8}"/>
          </ac:spMkLst>
        </pc:spChg>
        <pc:spChg chg="add">
          <ac:chgData name="Sarah Gothard" userId="0e53f415fda5f162" providerId="LiveId" clId="{505BBF12-D1F3-424F-951C-75A04A2AD5A6}" dt="2019-11-21T13:51:16.578" v="39" actId="26606"/>
          <ac:spMkLst>
            <pc:docMk/>
            <pc:sldMk cId="3081552042" sldId="259"/>
            <ac:spMk id="16" creationId="{32BC26D8-82FB-445E-AA49-62A77D7C1EE0}"/>
          </ac:spMkLst>
        </pc:spChg>
        <pc:spChg chg="add">
          <ac:chgData name="Sarah Gothard" userId="0e53f415fda5f162" providerId="LiveId" clId="{505BBF12-D1F3-424F-951C-75A04A2AD5A6}" dt="2019-11-21T13:51:16.578" v="39" actId="26606"/>
          <ac:spMkLst>
            <pc:docMk/>
            <pc:sldMk cId="3081552042" sldId="259"/>
            <ac:spMk id="18" creationId="{CB44330D-EA18-4254-AA95-EB49948539B8}"/>
          </ac:spMkLst>
        </pc:spChg>
        <pc:spChg chg="del">
          <ac:chgData name="Sarah Gothard" userId="0e53f415fda5f162" providerId="LiveId" clId="{505BBF12-D1F3-424F-951C-75A04A2AD5A6}" dt="2019-11-21T13:26:06.198" v="13"/>
          <ac:spMkLst>
            <pc:docMk/>
            <pc:sldMk cId="3081552042" sldId="259"/>
            <ac:spMk id="53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6:06.198" v="13"/>
          <ac:spMkLst>
            <pc:docMk/>
            <pc:sldMk cId="3081552042" sldId="259"/>
            <ac:spMk id="55" creationId="{CB44330D-EA18-4254-AA95-EB49948539B8}"/>
          </ac:spMkLst>
        </pc:spChg>
        <pc:picChg chg="add del mod">
          <ac:chgData name="Sarah Gothard" userId="0e53f415fda5f162" providerId="LiveId" clId="{505BBF12-D1F3-424F-951C-75A04A2AD5A6}" dt="2019-11-21T13:51:15.051" v="37" actId="478"/>
          <ac:picMkLst>
            <pc:docMk/>
            <pc:sldMk cId="3081552042" sldId="259"/>
            <ac:picMk id="2" creationId="{AD980424-A8CC-4DA1-84F1-0E93A0FCF254}"/>
          </ac:picMkLst>
        </pc:picChg>
        <pc:picChg chg="add mod">
          <ac:chgData name="Sarah Gothard" userId="0e53f415fda5f162" providerId="LiveId" clId="{505BBF12-D1F3-424F-951C-75A04A2AD5A6}" dt="2019-11-21T13:51:16.578" v="39" actId="26606"/>
          <ac:picMkLst>
            <pc:docMk/>
            <pc:sldMk cId="3081552042" sldId="259"/>
            <ac:picMk id="3" creationId="{EF8BB344-B5A7-4704-91AC-C0DA1F64C599}"/>
          </ac:picMkLst>
        </pc:picChg>
      </pc:sldChg>
      <pc:sldChg chg="addSp delSp modSp add mod setBg delDesignElem">
        <pc:chgData name="Sarah Gothard" userId="0e53f415fda5f162" providerId="LiveId" clId="{505BBF12-D1F3-424F-951C-75A04A2AD5A6}" dt="2019-11-21T13:54:44.071" v="49" actId="26606"/>
        <pc:sldMkLst>
          <pc:docMk/>
          <pc:sldMk cId="663380074" sldId="260"/>
        </pc:sldMkLst>
        <pc:spChg chg="ord">
          <ac:chgData name="Sarah Gothard" userId="0e53f415fda5f162" providerId="LiveId" clId="{505BBF12-D1F3-424F-951C-75A04A2AD5A6}" dt="2019-11-21T13:54:44.071" v="49" actId="26606"/>
          <ac:spMkLst>
            <pc:docMk/>
            <pc:sldMk cId="663380074" sldId="260"/>
            <ac:spMk id="4" creationId="{C8C72D4D-1F63-4213-9F9F-DCBA71B8C487}"/>
          </ac:spMkLst>
        </pc:spChg>
        <pc:spChg chg="add">
          <ac:chgData name="Sarah Gothard" userId="0e53f415fda5f162" providerId="LiveId" clId="{505BBF12-D1F3-424F-951C-75A04A2AD5A6}" dt="2019-11-21T13:54:44.071" v="49" actId="26606"/>
          <ac:spMkLst>
            <pc:docMk/>
            <pc:sldMk cId="663380074" sldId="260"/>
            <ac:spMk id="9" creationId="{32BC26D8-82FB-445E-AA49-62A77D7C1EE0}"/>
          </ac:spMkLst>
        </pc:spChg>
        <pc:spChg chg="add">
          <ac:chgData name="Sarah Gothard" userId="0e53f415fda5f162" providerId="LiveId" clId="{505BBF12-D1F3-424F-951C-75A04A2AD5A6}" dt="2019-11-21T13:54:44.071" v="49" actId="26606"/>
          <ac:spMkLst>
            <pc:docMk/>
            <pc:sldMk cId="663380074" sldId="260"/>
            <ac:spMk id="11" creationId="{CB44330D-EA18-4254-AA95-EB49948539B8}"/>
          </ac:spMkLst>
        </pc:spChg>
        <pc:spChg chg="del">
          <ac:chgData name="Sarah Gothard" userId="0e53f415fda5f162" providerId="LiveId" clId="{505BBF12-D1F3-424F-951C-75A04A2AD5A6}" dt="2019-11-21T13:26:06.355" v="15"/>
          <ac:spMkLst>
            <pc:docMk/>
            <pc:sldMk cId="663380074" sldId="260"/>
            <ac:spMk id="53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6:06.355" v="15"/>
          <ac:spMkLst>
            <pc:docMk/>
            <pc:sldMk cId="663380074" sldId="260"/>
            <ac:spMk id="55" creationId="{CB44330D-EA18-4254-AA95-EB49948539B8}"/>
          </ac:spMkLst>
        </pc:spChg>
        <pc:picChg chg="add mod">
          <ac:chgData name="Sarah Gothard" userId="0e53f415fda5f162" providerId="LiveId" clId="{505BBF12-D1F3-424F-951C-75A04A2AD5A6}" dt="2019-11-21T13:54:44.071" v="49" actId="26606"/>
          <ac:picMkLst>
            <pc:docMk/>
            <pc:sldMk cId="663380074" sldId="260"/>
            <ac:picMk id="2" creationId="{96E34A7D-E182-4BA0-807D-64B55434A540}"/>
          </ac:picMkLst>
        </pc:picChg>
      </pc:sldChg>
      <pc:sldChg chg="addSp delSp modSp add mod setBg delDesignElem">
        <pc:chgData name="Sarah Gothard" userId="0e53f415fda5f162" providerId="LiveId" clId="{505BBF12-D1F3-424F-951C-75A04A2AD5A6}" dt="2019-11-21T13:52:07.474" v="41" actId="26606"/>
        <pc:sldMkLst>
          <pc:docMk/>
          <pc:sldMk cId="1583909623" sldId="261"/>
        </pc:sldMkLst>
        <pc:spChg chg="ord">
          <ac:chgData name="Sarah Gothard" userId="0e53f415fda5f162" providerId="LiveId" clId="{505BBF12-D1F3-424F-951C-75A04A2AD5A6}" dt="2019-11-21T13:52:07.474" v="41" actId="26606"/>
          <ac:spMkLst>
            <pc:docMk/>
            <pc:sldMk cId="1583909623" sldId="261"/>
            <ac:spMk id="4" creationId="{C8C72D4D-1F63-4213-9F9F-DCBA71B8C487}"/>
          </ac:spMkLst>
        </pc:spChg>
        <pc:spChg chg="add">
          <ac:chgData name="Sarah Gothard" userId="0e53f415fda5f162" providerId="LiveId" clId="{505BBF12-D1F3-424F-951C-75A04A2AD5A6}" dt="2019-11-21T13:52:07.474" v="41" actId="26606"/>
          <ac:spMkLst>
            <pc:docMk/>
            <pc:sldMk cId="1583909623" sldId="261"/>
            <ac:spMk id="9" creationId="{32BC26D8-82FB-445E-AA49-62A77D7C1EE0}"/>
          </ac:spMkLst>
        </pc:spChg>
        <pc:spChg chg="add">
          <ac:chgData name="Sarah Gothard" userId="0e53f415fda5f162" providerId="LiveId" clId="{505BBF12-D1F3-424F-951C-75A04A2AD5A6}" dt="2019-11-21T13:52:07.474" v="41" actId="26606"/>
          <ac:spMkLst>
            <pc:docMk/>
            <pc:sldMk cId="1583909623" sldId="261"/>
            <ac:spMk id="11" creationId="{CB44330D-EA18-4254-AA95-EB49948539B8}"/>
          </ac:spMkLst>
        </pc:spChg>
        <pc:spChg chg="del">
          <ac:chgData name="Sarah Gothard" userId="0e53f415fda5f162" providerId="LiveId" clId="{505BBF12-D1F3-424F-951C-75A04A2AD5A6}" dt="2019-11-21T13:26:06.538" v="17"/>
          <ac:spMkLst>
            <pc:docMk/>
            <pc:sldMk cId="1583909623" sldId="261"/>
            <ac:spMk id="53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6:06.538" v="17"/>
          <ac:spMkLst>
            <pc:docMk/>
            <pc:sldMk cId="1583909623" sldId="261"/>
            <ac:spMk id="55" creationId="{CB44330D-EA18-4254-AA95-EB49948539B8}"/>
          </ac:spMkLst>
        </pc:spChg>
        <pc:picChg chg="add mod">
          <ac:chgData name="Sarah Gothard" userId="0e53f415fda5f162" providerId="LiveId" clId="{505BBF12-D1F3-424F-951C-75A04A2AD5A6}" dt="2019-11-21T13:52:07.474" v="41" actId="26606"/>
          <ac:picMkLst>
            <pc:docMk/>
            <pc:sldMk cId="1583909623" sldId="261"/>
            <ac:picMk id="2" creationId="{001DAC3A-82DE-4F4C-9FEB-5B85E6511E5C}"/>
          </ac:picMkLst>
        </pc:picChg>
      </pc:sldChg>
      <pc:sldChg chg="del">
        <pc:chgData name="Sarah Gothard" userId="0e53f415fda5f162" providerId="LiveId" clId="{505BBF12-D1F3-424F-951C-75A04A2AD5A6}" dt="2019-11-21T13:26:04.901" v="4" actId="2696"/>
        <pc:sldMkLst>
          <pc:docMk/>
          <pc:sldMk cId="2944571811" sldId="261"/>
        </pc:sldMkLst>
      </pc:sldChg>
      <pc:sldChg chg="del">
        <pc:chgData name="Sarah Gothard" userId="0e53f415fda5f162" providerId="LiveId" clId="{505BBF12-D1F3-424F-951C-75A04A2AD5A6}" dt="2019-11-21T13:26:04.943" v="7" actId="2696"/>
        <pc:sldMkLst>
          <pc:docMk/>
          <pc:sldMk cId="2603182876" sldId="262"/>
        </pc:sldMkLst>
      </pc:sldChg>
      <pc:sldChg chg="addSp delSp modSp add mod setBg delDesignElem">
        <pc:chgData name="Sarah Gothard" userId="0e53f415fda5f162" providerId="LiveId" clId="{505BBF12-D1F3-424F-951C-75A04A2AD5A6}" dt="2019-11-21T13:54:47.458" v="51" actId="26606"/>
        <pc:sldMkLst>
          <pc:docMk/>
          <pc:sldMk cId="3096776418" sldId="262"/>
        </pc:sldMkLst>
        <pc:spChg chg="ord">
          <ac:chgData name="Sarah Gothard" userId="0e53f415fda5f162" providerId="LiveId" clId="{505BBF12-D1F3-424F-951C-75A04A2AD5A6}" dt="2019-11-21T13:54:47.458" v="51" actId="26606"/>
          <ac:spMkLst>
            <pc:docMk/>
            <pc:sldMk cId="3096776418" sldId="262"/>
            <ac:spMk id="4" creationId="{C8C72D4D-1F63-4213-9F9F-DCBA71B8C487}"/>
          </ac:spMkLst>
        </pc:spChg>
        <pc:spChg chg="add">
          <ac:chgData name="Sarah Gothard" userId="0e53f415fda5f162" providerId="LiveId" clId="{505BBF12-D1F3-424F-951C-75A04A2AD5A6}" dt="2019-11-21T13:54:47.458" v="51" actId="26606"/>
          <ac:spMkLst>
            <pc:docMk/>
            <pc:sldMk cId="3096776418" sldId="262"/>
            <ac:spMk id="9" creationId="{32BC26D8-82FB-445E-AA49-62A77D7C1EE0}"/>
          </ac:spMkLst>
        </pc:spChg>
        <pc:spChg chg="add">
          <ac:chgData name="Sarah Gothard" userId="0e53f415fda5f162" providerId="LiveId" clId="{505BBF12-D1F3-424F-951C-75A04A2AD5A6}" dt="2019-11-21T13:54:47.458" v="51" actId="26606"/>
          <ac:spMkLst>
            <pc:docMk/>
            <pc:sldMk cId="3096776418" sldId="262"/>
            <ac:spMk id="11" creationId="{CB44330D-EA18-4254-AA95-EB49948539B8}"/>
          </ac:spMkLst>
        </pc:spChg>
        <pc:spChg chg="del">
          <ac:chgData name="Sarah Gothard" userId="0e53f415fda5f162" providerId="LiveId" clId="{505BBF12-D1F3-424F-951C-75A04A2AD5A6}" dt="2019-11-21T13:26:06.716" v="19"/>
          <ac:spMkLst>
            <pc:docMk/>
            <pc:sldMk cId="3096776418" sldId="262"/>
            <ac:spMk id="53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6:06.716" v="19"/>
          <ac:spMkLst>
            <pc:docMk/>
            <pc:sldMk cId="3096776418" sldId="262"/>
            <ac:spMk id="55" creationId="{CB44330D-EA18-4254-AA95-EB49948539B8}"/>
          </ac:spMkLst>
        </pc:spChg>
        <pc:picChg chg="add mod">
          <ac:chgData name="Sarah Gothard" userId="0e53f415fda5f162" providerId="LiveId" clId="{505BBF12-D1F3-424F-951C-75A04A2AD5A6}" dt="2019-11-21T13:54:47.458" v="51" actId="26606"/>
          <ac:picMkLst>
            <pc:docMk/>
            <pc:sldMk cId="3096776418" sldId="262"/>
            <ac:picMk id="2" creationId="{6E36CA2A-18EB-45AC-8662-95050E87D34A}"/>
          </ac:picMkLst>
        </pc:picChg>
      </pc:sldChg>
      <pc:sldChg chg="addSp delSp modSp add mod setBg delDesignElem">
        <pc:chgData name="Sarah Gothard" userId="0e53f415fda5f162" providerId="LiveId" clId="{505BBF12-D1F3-424F-951C-75A04A2AD5A6}" dt="2019-11-21T13:52:49.484" v="43" actId="26606"/>
        <pc:sldMkLst>
          <pc:docMk/>
          <pc:sldMk cId="1228801423" sldId="263"/>
        </pc:sldMkLst>
        <pc:spChg chg="ord">
          <ac:chgData name="Sarah Gothard" userId="0e53f415fda5f162" providerId="LiveId" clId="{505BBF12-D1F3-424F-951C-75A04A2AD5A6}" dt="2019-11-21T13:52:49.484" v="43" actId="26606"/>
          <ac:spMkLst>
            <pc:docMk/>
            <pc:sldMk cId="1228801423" sldId="263"/>
            <ac:spMk id="4" creationId="{C8C72D4D-1F63-4213-9F9F-DCBA71B8C487}"/>
          </ac:spMkLst>
        </pc:spChg>
        <pc:spChg chg="add">
          <ac:chgData name="Sarah Gothard" userId="0e53f415fda5f162" providerId="LiveId" clId="{505BBF12-D1F3-424F-951C-75A04A2AD5A6}" dt="2019-11-21T13:52:49.484" v="43" actId="26606"/>
          <ac:spMkLst>
            <pc:docMk/>
            <pc:sldMk cId="1228801423" sldId="263"/>
            <ac:spMk id="9" creationId="{32BC26D8-82FB-445E-AA49-62A77D7C1EE0}"/>
          </ac:spMkLst>
        </pc:spChg>
        <pc:spChg chg="add">
          <ac:chgData name="Sarah Gothard" userId="0e53f415fda5f162" providerId="LiveId" clId="{505BBF12-D1F3-424F-951C-75A04A2AD5A6}" dt="2019-11-21T13:52:49.484" v="43" actId="26606"/>
          <ac:spMkLst>
            <pc:docMk/>
            <pc:sldMk cId="1228801423" sldId="263"/>
            <ac:spMk id="11" creationId="{CB44330D-EA18-4254-AA95-EB49948539B8}"/>
          </ac:spMkLst>
        </pc:spChg>
        <pc:spChg chg="del">
          <ac:chgData name="Sarah Gothard" userId="0e53f415fda5f162" providerId="LiveId" clId="{505BBF12-D1F3-424F-951C-75A04A2AD5A6}" dt="2019-11-21T13:26:06.920" v="21"/>
          <ac:spMkLst>
            <pc:docMk/>
            <pc:sldMk cId="1228801423" sldId="263"/>
            <ac:spMk id="53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6:06.920" v="21"/>
          <ac:spMkLst>
            <pc:docMk/>
            <pc:sldMk cId="1228801423" sldId="263"/>
            <ac:spMk id="55" creationId="{CB44330D-EA18-4254-AA95-EB49948539B8}"/>
          </ac:spMkLst>
        </pc:spChg>
        <pc:picChg chg="add mod">
          <ac:chgData name="Sarah Gothard" userId="0e53f415fda5f162" providerId="LiveId" clId="{505BBF12-D1F3-424F-951C-75A04A2AD5A6}" dt="2019-11-21T13:52:49.484" v="43" actId="26606"/>
          <ac:picMkLst>
            <pc:docMk/>
            <pc:sldMk cId="1228801423" sldId="263"/>
            <ac:picMk id="2" creationId="{CD6DD99A-B9C6-41C7-9A47-0E2E4B7A2A06}"/>
          </ac:picMkLst>
        </pc:picChg>
      </pc:sldChg>
      <pc:sldChg chg="del">
        <pc:chgData name="Sarah Gothard" userId="0e53f415fda5f162" providerId="LiveId" clId="{505BBF12-D1F3-424F-951C-75A04A2AD5A6}" dt="2019-11-21T13:26:04.950" v="8" actId="2696"/>
        <pc:sldMkLst>
          <pc:docMk/>
          <pc:sldMk cId="1500811081" sldId="263"/>
        </pc:sldMkLst>
      </pc:sldChg>
      <pc:sldChg chg="del">
        <pc:chgData name="Sarah Gothard" userId="0e53f415fda5f162" providerId="LiveId" clId="{505BBF12-D1F3-424F-951C-75A04A2AD5A6}" dt="2019-11-21T13:26:04.956" v="9" actId="2696"/>
        <pc:sldMkLst>
          <pc:docMk/>
          <pc:sldMk cId="1369964646" sldId="264"/>
        </pc:sldMkLst>
      </pc:sldChg>
      <pc:sldChg chg="addSp delSp modSp add mod setBg delDesignElem">
        <pc:chgData name="Sarah Gothard" userId="0e53f415fda5f162" providerId="LiveId" clId="{505BBF12-D1F3-424F-951C-75A04A2AD5A6}" dt="2019-11-21T13:54:51.819" v="53" actId="26606"/>
        <pc:sldMkLst>
          <pc:docMk/>
          <pc:sldMk cId="2516471440" sldId="264"/>
        </pc:sldMkLst>
        <pc:spChg chg="ord">
          <ac:chgData name="Sarah Gothard" userId="0e53f415fda5f162" providerId="LiveId" clId="{505BBF12-D1F3-424F-951C-75A04A2AD5A6}" dt="2019-11-21T13:54:51.819" v="53" actId="26606"/>
          <ac:spMkLst>
            <pc:docMk/>
            <pc:sldMk cId="2516471440" sldId="264"/>
            <ac:spMk id="4" creationId="{C8C72D4D-1F63-4213-9F9F-DCBA71B8C487}"/>
          </ac:spMkLst>
        </pc:spChg>
        <pc:spChg chg="add">
          <ac:chgData name="Sarah Gothard" userId="0e53f415fda5f162" providerId="LiveId" clId="{505BBF12-D1F3-424F-951C-75A04A2AD5A6}" dt="2019-11-21T13:54:51.819" v="53" actId="26606"/>
          <ac:spMkLst>
            <pc:docMk/>
            <pc:sldMk cId="2516471440" sldId="264"/>
            <ac:spMk id="9" creationId="{32BC26D8-82FB-445E-AA49-62A77D7C1EE0}"/>
          </ac:spMkLst>
        </pc:spChg>
        <pc:spChg chg="add">
          <ac:chgData name="Sarah Gothard" userId="0e53f415fda5f162" providerId="LiveId" clId="{505BBF12-D1F3-424F-951C-75A04A2AD5A6}" dt="2019-11-21T13:54:51.819" v="53" actId="26606"/>
          <ac:spMkLst>
            <pc:docMk/>
            <pc:sldMk cId="2516471440" sldId="264"/>
            <ac:spMk id="11" creationId="{CB44330D-EA18-4254-AA95-EB49948539B8}"/>
          </ac:spMkLst>
        </pc:spChg>
        <pc:spChg chg="del">
          <ac:chgData name="Sarah Gothard" userId="0e53f415fda5f162" providerId="LiveId" clId="{505BBF12-D1F3-424F-951C-75A04A2AD5A6}" dt="2019-11-21T13:26:07.085" v="23"/>
          <ac:spMkLst>
            <pc:docMk/>
            <pc:sldMk cId="2516471440" sldId="264"/>
            <ac:spMk id="53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6:07.085" v="23"/>
          <ac:spMkLst>
            <pc:docMk/>
            <pc:sldMk cId="2516471440" sldId="264"/>
            <ac:spMk id="55" creationId="{CB44330D-EA18-4254-AA95-EB49948539B8}"/>
          </ac:spMkLst>
        </pc:spChg>
        <pc:picChg chg="add mod">
          <ac:chgData name="Sarah Gothard" userId="0e53f415fda5f162" providerId="LiveId" clId="{505BBF12-D1F3-424F-951C-75A04A2AD5A6}" dt="2019-11-21T13:54:51.819" v="53" actId="26606"/>
          <ac:picMkLst>
            <pc:docMk/>
            <pc:sldMk cId="2516471440" sldId="264"/>
            <ac:picMk id="2" creationId="{0B54FA6F-89D1-42FE-99FF-463DFA9E9D40}"/>
          </ac:picMkLst>
        </pc:picChg>
      </pc:sldChg>
      <pc:sldChg chg="delSp add del setBg delDesignElem">
        <pc:chgData name="Sarah Gothard" userId="0e53f415fda5f162" providerId="LiveId" clId="{505BBF12-D1F3-424F-951C-75A04A2AD5A6}" dt="2019-11-21T13:54:53.778" v="54" actId="2696"/>
        <pc:sldMkLst>
          <pc:docMk/>
          <pc:sldMk cId="1412852121" sldId="265"/>
        </pc:sldMkLst>
        <pc:spChg chg="del">
          <ac:chgData name="Sarah Gothard" userId="0e53f415fda5f162" providerId="LiveId" clId="{505BBF12-D1F3-424F-951C-75A04A2AD5A6}" dt="2019-11-21T13:26:07.265" v="25"/>
          <ac:spMkLst>
            <pc:docMk/>
            <pc:sldMk cId="1412852121" sldId="265"/>
            <ac:spMk id="53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6:07.265" v="25"/>
          <ac:spMkLst>
            <pc:docMk/>
            <pc:sldMk cId="1412852121" sldId="265"/>
            <ac:spMk id="55" creationId="{CB44330D-EA18-4254-AA95-EB49948539B8}"/>
          </ac:spMkLst>
        </pc:spChg>
      </pc:sldChg>
      <pc:sldChg chg="del">
        <pc:chgData name="Sarah Gothard" userId="0e53f415fda5f162" providerId="LiveId" clId="{505BBF12-D1F3-424F-951C-75A04A2AD5A6}" dt="2019-11-21T13:26:04.919" v="5" actId="2696"/>
        <pc:sldMkLst>
          <pc:docMk/>
          <pc:sldMk cId="2888953606" sldId="266"/>
        </pc:sldMkLst>
      </pc:sldChg>
      <pc:sldChg chg="delSp add del setBg delDesignElem">
        <pc:chgData name="Sarah Gothard" userId="0e53f415fda5f162" providerId="LiveId" clId="{505BBF12-D1F3-424F-951C-75A04A2AD5A6}" dt="2019-11-21T13:54:53.783" v="55" actId="2696"/>
        <pc:sldMkLst>
          <pc:docMk/>
          <pc:sldMk cId="4160673459" sldId="266"/>
        </pc:sldMkLst>
        <pc:spChg chg="del">
          <ac:chgData name="Sarah Gothard" userId="0e53f415fda5f162" providerId="LiveId" clId="{505BBF12-D1F3-424F-951C-75A04A2AD5A6}" dt="2019-11-21T13:26:07.417" v="27"/>
          <ac:spMkLst>
            <pc:docMk/>
            <pc:sldMk cId="4160673459" sldId="266"/>
            <ac:spMk id="53" creationId="{32BC26D8-82FB-445E-AA49-62A77D7C1EE0}"/>
          </ac:spMkLst>
        </pc:spChg>
        <pc:spChg chg="del">
          <ac:chgData name="Sarah Gothard" userId="0e53f415fda5f162" providerId="LiveId" clId="{505BBF12-D1F3-424F-951C-75A04A2AD5A6}" dt="2019-11-21T13:26:07.417" v="27"/>
          <ac:spMkLst>
            <pc:docMk/>
            <pc:sldMk cId="4160673459" sldId="266"/>
            <ac:spMk id="55" creationId="{CB44330D-EA18-4254-AA95-EB49948539B8}"/>
          </ac:spMkLst>
        </pc:spChg>
      </pc:sldChg>
      <pc:sldChg chg="del">
        <pc:chgData name="Sarah Gothard" userId="0e53f415fda5f162" providerId="LiveId" clId="{505BBF12-D1F3-424F-951C-75A04A2AD5A6}" dt="2019-11-21T13:26:04.931" v="6" actId="2696"/>
        <pc:sldMkLst>
          <pc:docMk/>
          <pc:sldMk cId="1455965746" sldId="2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704550-5D30-4CB8-941E-5FB930773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73ECE8-9613-47AE-945C-2188D8596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4CC71B-975C-429C-9C8D-858A8BE81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769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8BB344-B5A7-4704-91AC-C0DA1F64C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8155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E34A7D-E182-4BA0-807D-64B55434A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6338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1DAC3A-82DE-4F4C-9FEB-5B85E6511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83909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36CA2A-18EB-45AC-8662-95050E87D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96776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6DD99A-B9C6-41C7-9A47-0E2E4B7A2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28801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54FA6F-89D1-42FE-99FF-463DFA9E9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16471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2019-11-21T13:54:51Z</dcterms:created>
  <dcterms:modified xsi:type="dcterms:W3CDTF">2019-11-21T13:54:59Z</dcterms:modified>
</cp:coreProperties>
</file>