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081" autoAdjust="0"/>
  </p:normalViewPr>
  <p:slideViewPr>
    <p:cSldViewPr snapToGrid="0" showGuides="1">
      <p:cViewPr varScale="1">
        <p:scale>
          <a:sx n="66" d="100"/>
          <a:sy n="66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E9C41C86-28E0-4496-A48D-471F5EFE84A1}"/>
  </pc:docChgLst>
  <pc:docChgLst>
    <pc:chgData name="Sarah Gothard" userId="0e53f415fda5f162" providerId="LiveId" clId="{1CC90CB5-CAC3-41A3-9498-C7355AF8A658}"/>
    <pc:docChg chg="custSel mod modSld">
      <pc:chgData name="Sarah Gothard" userId="0e53f415fda5f162" providerId="LiveId" clId="{1CC90CB5-CAC3-41A3-9498-C7355AF8A658}" dt="2019-10-28T00:53:19.816" v="1" actId="26606"/>
      <pc:docMkLst>
        <pc:docMk/>
      </pc:docMkLst>
      <pc:sldChg chg="addSp modSp mod setBg">
        <pc:chgData name="Sarah Gothard" userId="0e53f415fda5f162" providerId="LiveId" clId="{1CC90CB5-CAC3-41A3-9498-C7355AF8A658}" dt="2019-10-28T00:53:16.661" v="0" actId="26606"/>
        <pc:sldMkLst>
          <pc:docMk/>
          <pc:sldMk cId="617972892" sldId="256"/>
        </pc:sldMkLst>
        <pc:spChg chg="mod ord">
          <ac:chgData name="Sarah Gothard" userId="0e53f415fda5f162" providerId="LiveId" clId="{1CC90CB5-CAC3-41A3-9498-C7355AF8A658}" dt="2019-10-28T00:53:16.661" v="0" actId="26606"/>
          <ac:spMkLst>
            <pc:docMk/>
            <pc:sldMk cId="617972892" sldId="256"/>
            <ac:spMk id="4" creationId="{CBAC5164-CB9D-4B8D-A339-71620BE297C0}"/>
          </ac:spMkLst>
        </pc:spChg>
        <pc:spChg chg="add">
          <ac:chgData name="Sarah Gothard" userId="0e53f415fda5f162" providerId="LiveId" clId="{1CC90CB5-CAC3-41A3-9498-C7355AF8A658}" dt="2019-10-28T00:53:16.661" v="0" actId="26606"/>
          <ac:spMkLst>
            <pc:docMk/>
            <pc:sldMk cId="617972892" sldId="256"/>
            <ac:spMk id="9" creationId="{01D0AF59-99C3-4251-AB9A-C966C6AD4400}"/>
          </ac:spMkLst>
        </pc:spChg>
        <pc:spChg chg="add">
          <ac:chgData name="Sarah Gothard" userId="0e53f415fda5f162" providerId="LiveId" clId="{1CC90CB5-CAC3-41A3-9498-C7355AF8A658}" dt="2019-10-28T00:53:16.661" v="0" actId="26606"/>
          <ac:spMkLst>
            <pc:docMk/>
            <pc:sldMk cId="617972892" sldId="256"/>
            <ac:spMk id="11" creationId="{1855405F-37A2-4869-9154-F8BE3BECE6C3}"/>
          </ac:spMkLst>
        </pc:spChg>
        <pc:picChg chg="mod">
          <ac:chgData name="Sarah Gothard" userId="0e53f415fda5f162" providerId="LiveId" clId="{1CC90CB5-CAC3-41A3-9498-C7355AF8A658}" dt="2019-10-28T00:53:16.661" v="0" actId="26606"/>
          <ac:picMkLst>
            <pc:docMk/>
            <pc:sldMk cId="617972892" sldId="256"/>
            <ac:picMk id="3" creationId="{39DEE1BA-53D8-4C7E-8ECB-C8D0B35615A3}"/>
          </ac:picMkLst>
        </pc:picChg>
      </pc:sldChg>
      <pc:sldChg chg="addSp modSp mod setBg">
        <pc:chgData name="Sarah Gothard" userId="0e53f415fda5f162" providerId="LiveId" clId="{1CC90CB5-CAC3-41A3-9498-C7355AF8A658}" dt="2019-10-28T00:53:19.816" v="1" actId="26606"/>
        <pc:sldMkLst>
          <pc:docMk/>
          <pc:sldMk cId="119323425" sldId="257"/>
        </pc:sldMkLst>
        <pc:spChg chg="mod ord">
          <ac:chgData name="Sarah Gothard" userId="0e53f415fda5f162" providerId="LiveId" clId="{1CC90CB5-CAC3-41A3-9498-C7355AF8A658}" dt="2019-10-28T00:53:19.816" v="1" actId="26606"/>
          <ac:spMkLst>
            <pc:docMk/>
            <pc:sldMk cId="119323425" sldId="257"/>
            <ac:spMk id="4" creationId="{60995DE2-5057-4A30-89FA-BD60B053A9B3}"/>
          </ac:spMkLst>
        </pc:spChg>
        <pc:spChg chg="add">
          <ac:chgData name="Sarah Gothard" userId="0e53f415fda5f162" providerId="LiveId" clId="{1CC90CB5-CAC3-41A3-9498-C7355AF8A658}" dt="2019-10-28T00:53:19.816" v="1" actId="26606"/>
          <ac:spMkLst>
            <pc:docMk/>
            <pc:sldMk cId="119323425" sldId="257"/>
            <ac:spMk id="11" creationId="{01D0AF59-99C3-4251-AB9A-C966C6AD4400}"/>
          </ac:spMkLst>
        </pc:spChg>
        <pc:spChg chg="add">
          <ac:chgData name="Sarah Gothard" userId="0e53f415fda5f162" providerId="LiveId" clId="{1CC90CB5-CAC3-41A3-9498-C7355AF8A658}" dt="2019-10-28T00:53:19.816" v="1" actId="26606"/>
          <ac:spMkLst>
            <pc:docMk/>
            <pc:sldMk cId="119323425" sldId="257"/>
            <ac:spMk id="13" creationId="{1855405F-37A2-4869-9154-F8BE3BECE6C3}"/>
          </ac:spMkLst>
        </pc:spChg>
        <pc:picChg chg="mod">
          <ac:chgData name="Sarah Gothard" userId="0e53f415fda5f162" providerId="LiveId" clId="{1CC90CB5-CAC3-41A3-9498-C7355AF8A658}" dt="2019-10-28T00:53:19.816" v="1" actId="26606"/>
          <ac:picMkLst>
            <pc:docMk/>
            <pc:sldMk cId="119323425" sldId="257"/>
            <ac:picMk id="6" creationId="{83B1F025-002D-4F75-88D6-2BC1EAA4AF7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8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1007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9387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0314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8115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4869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4269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3534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0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68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5006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4311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8891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99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7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9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9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95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EE1BA-53D8-4C7E-8ECB-C8D0B3561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502070"/>
            <a:ext cx="10905066" cy="185385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C5164-CB9D-4B8D-A339-71620BE2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1797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B1F025-002D-4F75-88D6-2BC1EAA4A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9323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Widescreen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Calisto MT</vt:lpstr>
      <vt:lpstr>Wingdings 2</vt:lpstr>
      <vt:lpstr>Hymns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2019-10-28T00:53:19Z</dcterms:created>
  <dcterms:modified xsi:type="dcterms:W3CDTF">2019-10-28T00:53:21Z</dcterms:modified>
</cp:coreProperties>
</file>