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6" r:id="rId3"/>
    <p:sldId id="277" r:id="rId4"/>
    <p:sldId id="281" r:id="rId5"/>
    <p:sldId id="282" r:id="rId6"/>
    <p:sldId id="278" r:id="rId7"/>
    <p:sldId id="279" r:id="rId8"/>
    <p:sldId id="280" r:id="rId9"/>
    <p:sldId id="283" r:id="rId10"/>
    <p:sldId id="28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A01214-CC48-4CEB-A4B7-AFD1A736C29F}" v="10" dt="2021-08-06T13:09:03.334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3A01214-CC48-4CEB-A4B7-AFD1A736C29F}"/>
    <pc:docChg chg="custSel addSld delSld modSld">
      <pc:chgData name="Sarah Gothard" userId="0e53f415fda5f162" providerId="LiveId" clId="{73A01214-CC48-4CEB-A4B7-AFD1A736C29F}" dt="2021-08-06T13:09:06.790" v="58" actId="47"/>
      <pc:docMkLst>
        <pc:docMk/>
      </pc:docMkLst>
      <pc:sldChg chg="addSp delSp modSp mod">
        <pc:chgData name="Sarah Gothard" userId="0e53f415fda5f162" providerId="LiveId" clId="{73A01214-CC48-4CEB-A4B7-AFD1A736C29F}" dt="2021-08-06T13:00:55.189" v="14" actId="26606"/>
        <pc:sldMkLst>
          <pc:docMk/>
          <pc:sldMk cId="2211167003" sldId="257"/>
        </pc:sldMkLst>
        <pc:spChg chg="ord">
          <ac:chgData name="Sarah Gothard" userId="0e53f415fda5f162" providerId="LiveId" clId="{73A01214-CC48-4CEB-A4B7-AFD1A736C29F}" dt="2021-08-06T13:00:55.189" v="14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73A01214-CC48-4CEB-A4B7-AFD1A736C29F}" dt="2021-08-06T13:00:55.189" v="14" actId="26606"/>
          <ac:spMkLst>
            <pc:docMk/>
            <pc:sldMk cId="2211167003" sldId="257"/>
            <ac:spMk id="99" creationId="{32BC26D8-82FB-445E-AA49-62A77D7C1EE0}"/>
          </ac:spMkLst>
        </pc:spChg>
        <pc:spChg chg="del">
          <ac:chgData name="Sarah Gothard" userId="0e53f415fda5f162" providerId="LiveId" clId="{73A01214-CC48-4CEB-A4B7-AFD1A736C29F}" dt="2021-08-06T13:00:55.189" v="14" actId="26606"/>
          <ac:spMkLst>
            <pc:docMk/>
            <pc:sldMk cId="2211167003" sldId="257"/>
            <ac:spMk id="101" creationId="{CB44330D-EA18-4254-AA95-EB49948539B8}"/>
          </ac:spMkLst>
        </pc:spChg>
        <pc:spChg chg="add">
          <ac:chgData name="Sarah Gothard" userId="0e53f415fda5f162" providerId="LiveId" clId="{73A01214-CC48-4CEB-A4B7-AFD1A736C29F}" dt="2021-08-06T13:00:55.189" v="14" actId="26606"/>
          <ac:spMkLst>
            <pc:docMk/>
            <pc:sldMk cId="2211167003" sldId="257"/>
            <ac:spMk id="106" creationId="{32BC26D8-82FB-445E-AA49-62A77D7C1EE0}"/>
          </ac:spMkLst>
        </pc:spChg>
        <pc:spChg chg="add">
          <ac:chgData name="Sarah Gothard" userId="0e53f415fda5f162" providerId="LiveId" clId="{73A01214-CC48-4CEB-A4B7-AFD1A736C29F}" dt="2021-08-06T13:00:55.189" v="14" actId="26606"/>
          <ac:spMkLst>
            <pc:docMk/>
            <pc:sldMk cId="2211167003" sldId="257"/>
            <ac:spMk id="108" creationId="{CB44330D-EA18-4254-AA95-EB49948539B8}"/>
          </ac:spMkLst>
        </pc:spChg>
        <pc:picChg chg="del">
          <ac:chgData name="Sarah Gothard" userId="0e53f415fda5f162" providerId="LiveId" clId="{73A01214-CC48-4CEB-A4B7-AFD1A736C29F}" dt="2021-08-06T13:00:00.861" v="1" actId="478"/>
          <ac:picMkLst>
            <pc:docMk/>
            <pc:sldMk cId="2211167003" sldId="257"/>
            <ac:picMk id="3" creationId="{B21A997F-0147-47A7-8D87-5764C5B481FC}"/>
          </ac:picMkLst>
        </pc:picChg>
        <pc:picChg chg="add mod">
          <ac:chgData name="Sarah Gothard" userId="0e53f415fda5f162" providerId="LiveId" clId="{73A01214-CC48-4CEB-A4B7-AFD1A736C29F}" dt="2021-08-06T13:00:55.189" v="14" actId="26606"/>
          <ac:picMkLst>
            <pc:docMk/>
            <pc:sldMk cId="2211167003" sldId="257"/>
            <ac:picMk id="4" creationId="{EF1F81EF-45D0-4CF3-8D98-1D2024886670}"/>
          </ac:picMkLst>
        </pc:picChg>
      </pc:sldChg>
      <pc:sldChg chg="addSp delSp modSp mod">
        <pc:chgData name="Sarah Gothard" userId="0e53f415fda5f162" providerId="LiveId" clId="{73A01214-CC48-4CEB-A4B7-AFD1A736C29F}" dt="2021-08-06T13:01:51.323" v="18" actId="26606"/>
        <pc:sldMkLst>
          <pc:docMk/>
          <pc:sldMk cId="1184173229" sldId="276"/>
        </pc:sldMkLst>
        <pc:spChg chg="ord">
          <ac:chgData name="Sarah Gothard" userId="0e53f415fda5f162" providerId="LiveId" clId="{73A01214-CC48-4CEB-A4B7-AFD1A736C29F}" dt="2021-08-06T13:01:51.323" v="18" actId="26606"/>
          <ac:spMkLst>
            <pc:docMk/>
            <pc:sldMk cId="1184173229" sldId="276"/>
            <ac:spMk id="4" creationId="{734DF08B-C78F-4DB2-8B25-0250E898880A}"/>
          </ac:spMkLst>
        </pc:spChg>
        <pc:spChg chg="del">
          <ac:chgData name="Sarah Gothard" userId="0e53f415fda5f162" providerId="LiveId" clId="{73A01214-CC48-4CEB-A4B7-AFD1A736C29F}" dt="2021-08-06T13:01:51.323" v="18" actId="26606"/>
          <ac:spMkLst>
            <pc:docMk/>
            <pc:sldMk cId="1184173229" sldId="276"/>
            <ac:spMk id="53" creationId="{32BC26D8-82FB-445E-AA49-62A77D7C1EE0}"/>
          </ac:spMkLst>
        </pc:spChg>
        <pc:spChg chg="del">
          <ac:chgData name="Sarah Gothard" userId="0e53f415fda5f162" providerId="LiveId" clId="{73A01214-CC48-4CEB-A4B7-AFD1A736C29F}" dt="2021-08-06T13:01:51.323" v="18" actId="26606"/>
          <ac:spMkLst>
            <pc:docMk/>
            <pc:sldMk cId="1184173229" sldId="276"/>
            <ac:spMk id="55" creationId="{CB44330D-EA18-4254-AA95-EB49948539B8}"/>
          </ac:spMkLst>
        </pc:spChg>
        <pc:spChg chg="add">
          <ac:chgData name="Sarah Gothard" userId="0e53f415fda5f162" providerId="LiveId" clId="{73A01214-CC48-4CEB-A4B7-AFD1A736C29F}" dt="2021-08-06T13:01:51.323" v="18" actId="26606"/>
          <ac:spMkLst>
            <pc:docMk/>
            <pc:sldMk cId="1184173229" sldId="276"/>
            <ac:spMk id="60" creationId="{32BC26D8-82FB-445E-AA49-62A77D7C1EE0}"/>
          </ac:spMkLst>
        </pc:spChg>
        <pc:spChg chg="add">
          <ac:chgData name="Sarah Gothard" userId="0e53f415fda5f162" providerId="LiveId" clId="{73A01214-CC48-4CEB-A4B7-AFD1A736C29F}" dt="2021-08-06T13:01:51.323" v="18" actId="26606"/>
          <ac:spMkLst>
            <pc:docMk/>
            <pc:sldMk cId="1184173229" sldId="276"/>
            <ac:spMk id="62" creationId="{CB44330D-EA18-4254-AA95-EB49948539B8}"/>
          </ac:spMkLst>
        </pc:spChg>
        <pc:picChg chg="add mod">
          <ac:chgData name="Sarah Gothard" userId="0e53f415fda5f162" providerId="LiveId" clId="{73A01214-CC48-4CEB-A4B7-AFD1A736C29F}" dt="2021-08-06T13:01:51.323" v="18" actId="26606"/>
          <ac:picMkLst>
            <pc:docMk/>
            <pc:sldMk cId="1184173229" sldId="276"/>
            <ac:picMk id="3" creationId="{94E9D794-9CC6-4A44-93CD-A23252BC6ABC}"/>
          </ac:picMkLst>
        </pc:picChg>
        <pc:picChg chg="del">
          <ac:chgData name="Sarah Gothard" userId="0e53f415fda5f162" providerId="LiveId" clId="{73A01214-CC48-4CEB-A4B7-AFD1A736C29F}" dt="2021-08-06T12:59:58.834" v="0" actId="478"/>
          <ac:picMkLst>
            <pc:docMk/>
            <pc:sldMk cId="1184173229" sldId="276"/>
            <ac:picMk id="6" creationId="{E4570226-8F43-4F05-B160-4FEC8E76875C}"/>
          </ac:picMkLst>
        </pc:picChg>
      </pc:sldChg>
      <pc:sldChg chg="del">
        <pc:chgData name="Sarah Gothard" userId="0e53f415fda5f162" providerId="LiveId" clId="{73A01214-CC48-4CEB-A4B7-AFD1A736C29F}" dt="2021-08-06T13:00:02.834" v="2" actId="47"/>
        <pc:sldMkLst>
          <pc:docMk/>
          <pc:sldMk cId="1640301627" sldId="277"/>
        </pc:sldMkLst>
      </pc:sldChg>
      <pc:sldChg chg="addSp delSp modSp add mod setBg delDesignElem">
        <pc:chgData name="Sarah Gothard" userId="0e53f415fda5f162" providerId="LiveId" clId="{73A01214-CC48-4CEB-A4B7-AFD1A736C29F}" dt="2021-08-06T13:05:57.734" v="24" actId="26606"/>
        <pc:sldMkLst>
          <pc:docMk/>
          <pc:sldMk cId="2436282013" sldId="277"/>
        </pc:sldMkLst>
        <pc:spChg chg="ord">
          <ac:chgData name="Sarah Gothard" userId="0e53f415fda5f162" providerId="LiveId" clId="{73A01214-CC48-4CEB-A4B7-AFD1A736C29F}" dt="2021-08-06T13:05:57.734" v="24" actId="26606"/>
          <ac:spMkLst>
            <pc:docMk/>
            <pc:sldMk cId="2436282013" sldId="277"/>
            <ac:spMk id="4" creationId="{734DF08B-C78F-4DB2-8B25-0250E898880A}"/>
          </ac:spMkLst>
        </pc:spChg>
        <pc:spChg chg="add">
          <ac:chgData name="Sarah Gothard" userId="0e53f415fda5f162" providerId="LiveId" clId="{73A01214-CC48-4CEB-A4B7-AFD1A736C29F}" dt="2021-08-06T13:05:57.734" v="24" actId="26606"/>
          <ac:spMkLst>
            <pc:docMk/>
            <pc:sldMk cId="2436282013" sldId="277"/>
            <ac:spMk id="9" creationId="{32BC26D8-82FB-445E-AA49-62A77D7C1EE0}"/>
          </ac:spMkLst>
        </pc:spChg>
        <pc:spChg chg="add">
          <ac:chgData name="Sarah Gothard" userId="0e53f415fda5f162" providerId="LiveId" clId="{73A01214-CC48-4CEB-A4B7-AFD1A736C29F}" dt="2021-08-06T13:05:57.734" v="24" actId="26606"/>
          <ac:spMkLst>
            <pc:docMk/>
            <pc:sldMk cId="2436282013" sldId="277"/>
            <ac:spMk id="11" creationId="{CB44330D-EA18-4254-AA95-EB49948539B8}"/>
          </ac:spMkLst>
        </pc:spChg>
        <pc:spChg chg="del">
          <ac:chgData name="Sarah Gothard" userId="0e53f415fda5f162" providerId="LiveId" clId="{73A01214-CC48-4CEB-A4B7-AFD1A736C29F}" dt="2021-08-06T13:00:04.069" v="4"/>
          <ac:spMkLst>
            <pc:docMk/>
            <pc:sldMk cId="2436282013" sldId="277"/>
            <ac:spMk id="53" creationId="{32BC26D8-82FB-445E-AA49-62A77D7C1EE0}"/>
          </ac:spMkLst>
        </pc:spChg>
        <pc:spChg chg="del">
          <ac:chgData name="Sarah Gothard" userId="0e53f415fda5f162" providerId="LiveId" clId="{73A01214-CC48-4CEB-A4B7-AFD1A736C29F}" dt="2021-08-06T13:00:04.069" v="4"/>
          <ac:spMkLst>
            <pc:docMk/>
            <pc:sldMk cId="2436282013" sldId="277"/>
            <ac:spMk id="55" creationId="{CB44330D-EA18-4254-AA95-EB49948539B8}"/>
          </ac:spMkLst>
        </pc:spChg>
        <pc:picChg chg="add mod">
          <ac:chgData name="Sarah Gothard" userId="0e53f415fda5f162" providerId="LiveId" clId="{73A01214-CC48-4CEB-A4B7-AFD1A736C29F}" dt="2021-08-06T13:05:57.734" v="24" actId="26606"/>
          <ac:picMkLst>
            <pc:docMk/>
            <pc:sldMk cId="2436282013" sldId="277"/>
            <ac:picMk id="3" creationId="{10418853-04AA-479F-8AC3-FB70017C1CB9}"/>
          </ac:picMkLst>
        </pc:picChg>
      </pc:sldChg>
      <pc:sldChg chg="del">
        <pc:chgData name="Sarah Gothard" userId="0e53f415fda5f162" providerId="LiveId" clId="{73A01214-CC48-4CEB-A4B7-AFD1A736C29F}" dt="2021-08-06T13:00:02.834" v="2" actId="47"/>
        <pc:sldMkLst>
          <pc:docMk/>
          <pc:sldMk cId="786094667" sldId="278"/>
        </pc:sldMkLst>
      </pc:sldChg>
      <pc:sldChg chg="addSp delSp modSp add mod setBg delDesignElem">
        <pc:chgData name="Sarah Gothard" userId="0e53f415fda5f162" providerId="LiveId" clId="{73A01214-CC48-4CEB-A4B7-AFD1A736C29F}" dt="2021-08-06T13:07:48.180" v="40" actId="26606"/>
        <pc:sldMkLst>
          <pc:docMk/>
          <pc:sldMk cId="2410858126" sldId="278"/>
        </pc:sldMkLst>
        <pc:spChg chg="ord">
          <ac:chgData name="Sarah Gothard" userId="0e53f415fda5f162" providerId="LiveId" clId="{73A01214-CC48-4CEB-A4B7-AFD1A736C29F}" dt="2021-08-06T13:07:48.180" v="40" actId="26606"/>
          <ac:spMkLst>
            <pc:docMk/>
            <pc:sldMk cId="2410858126" sldId="278"/>
            <ac:spMk id="4" creationId="{734DF08B-C78F-4DB2-8B25-0250E898880A}"/>
          </ac:spMkLst>
        </pc:spChg>
        <pc:spChg chg="add">
          <ac:chgData name="Sarah Gothard" userId="0e53f415fda5f162" providerId="LiveId" clId="{73A01214-CC48-4CEB-A4B7-AFD1A736C29F}" dt="2021-08-06T13:07:48.180" v="40" actId="26606"/>
          <ac:spMkLst>
            <pc:docMk/>
            <pc:sldMk cId="2410858126" sldId="278"/>
            <ac:spMk id="9" creationId="{32BC26D8-82FB-445E-AA49-62A77D7C1EE0}"/>
          </ac:spMkLst>
        </pc:spChg>
        <pc:spChg chg="add">
          <ac:chgData name="Sarah Gothard" userId="0e53f415fda5f162" providerId="LiveId" clId="{73A01214-CC48-4CEB-A4B7-AFD1A736C29F}" dt="2021-08-06T13:07:48.180" v="40" actId="26606"/>
          <ac:spMkLst>
            <pc:docMk/>
            <pc:sldMk cId="2410858126" sldId="278"/>
            <ac:spMk id="11" creationId="{CB44330D-EA18-4254-AA95-EB49948539B8}"/>
          </ac:spMkLst>
        </pc:spChg>
        <pc:spChg chg="del">
          <ac:chgData name="Sarah Gothard" userId="0e53f415fda5f162" providerId="LiveId" clId="{73A01214-CC48-4CEB-A4B7-AFD1A736C29F}" dt="2021-08-06T13:00:04.581" v="6"/>
          <ac:spMkLst>
            <pc:docMk/>
            <pc:sldMk cId="2410858126" sldId="278"/>
            <ac:spMk id="53" creationId="{32BC26D8-82FB-445E-AA49-62A77D7C1EE0}"/>
          </ac:spMkLst>
        </pc:spChg>
        <pc:spChg chg="del">
          <ac:chgData name="Sarah Gothard" userId="0e53f415fda5f162" providerId="LiveId" clId="{73A01214-CC48-4CEB-A4B7-AFD1A736C29F}" dt="2021-08-06T13:00:04.581" v="6"/>
          <ac:spMkLst>
            <pc:docMk/>
            <pc:sldMk cId="2410858126" sldId="278"/>
            <ac:spMk id="55" creationId="{CB44330D-EA18-4254-AA95-EB49948539B8}"/>
          </ac:spMkLst>
        </pc:spChg>
        <pc:picChg chg="add mod">
          <ac:chgData name="Sarah Gothard" userId="0e53f415fda5f162" providerId="LiveId" clId="{73A01214-CC48-4CEB-A4B7-AFD1A736C29F}" dt="2021-08-06T13:07:48.180" v="40" actId="26606"/>
          <ac:picMkLst>
            <pc:docMk/>
            <pc:sldMk cId="2410858126" sldId="278"/>
            <ac:picMk id="3" creationId="{F8A697F8-1D21-49E7-8920-66FD1B1DED2C}"/>
          </ac:picMkLst>
        </pc:picChg>
      </pc:sldChg>
      <pc:sldChg chg="addSp delSp modSp add mod setBg delDesignElem">
        <pc:chgData name="Sarah Gothard" userId="0e53f415fda5f162" providerId="LiveId" clId="{73A01214-CC48-4CEB-A4B7-AFD1A736C29F}" dt="2021-08-06T13:08:05.160" v="44" actId="26606"/>
        <pc:sldMkLst>
          <pc:docMk/>
          <pc:sldMk cId="3192508959" sldId="279"/>
        </pc:sldMkLst>
        <pc:spChg chg="ord">
          <ac:chgData name="Sarah Gothard" userId="0e53f415fda5f162" providerId="LiveId" clId="{73A01214-CC48-4CEB-A4B7-AFD1A736C29F}" dt="2021-08-06T13:08:05.160" v="44" actId="26606"/>
          <ac:spMkLst>
            <pc:docMk/>
            <pc:sldMk cId="3192508959" sldId="279"/>
            <ac:spMk id="4" creationId="{734DF08B-C78F-4DB2-8B25-0250E898880A}"/>
          </ac:spMkLst>
        </pc:spChg>
        <pc:spChg chg="add">
          <ac:chgData name="Sarah Gothard" userId="0e53f415fda5f162" providerId="LiveId" clId="{73A01214-CC48-4CEB-A4B7-AFD1A736C29F}" dt="2021-08-06T13:08:05.160" v="44" actId="26606"/>
          <ac:spMkLst>
            <pc:docMk/>
            <pc:sldMk cId="3192508959" sldId="279"/>
            <ac:spMk id="9" creationId="{32BC26D8-82FB-445E-AA49-62A77D7C1EE0}"/>
          </ac:spMkLst>
        </pc:spChg>
        <pc:spChg chg="add">
          <ac:chgData name="Sarah Gothard" userId="0e53f415fda5f162" providerId="LiveId" clId="{73A01214-CC48-4CEB-A4B7-AFD1A736C29F}" dt="2021-08-06T13:08:05.160" v="44" actId="26606"/>
          <ac:spMkLst>
            <pc:docMk/>
            <pc:sldMk cId="3192508959" sldId="279"/>
            <ac:spMk id="11" creationId="{CB44330D-EA18-4254-AA95-EB49948539B8}"/>
          </ac:spMkLst>
        </pc:spChg>
        <pc:spChg chg="del">
          <ac:chgData name="Sarah Gothard" userId="0e53f415fda5f162" providerId="LiveId" clId="{73A01214-CC48-4CEB-A4B7-AFD1A736C29F}" dt="2021-08-06T13:00:05.020" v="8"/>
          <ac:spMkLst>
            <pc:docMk/>
            <pc:sldMk cId="3192508959" sldId="279"/>
            <ac:spMk id="53" creationId="{32BC26D8-82FB-445E-AA49-62A77D7C1EE0}"/>
          </ac:spMkLst>
        </pc:spChg>
        <pc:spChg chg="del">
          <ac:chgData name="Sarah Gothard" userId="0e53f415fda5f162" providerId="LiveId" clId="{73A01214-CC48-4CEB-A4B7-AFD1A736C29F}" dt="2021-08-06T13:00:05.020" v="8"/>
          <ac:spMkLst>
            <pc:docMk/>
            <pc:sldMk cId="3192508959" sldId="279"/>
            <ac:spMk id="55" creationId="{CB44330D-EA18-4254-AA95-EB49948539B8}"/>
          </ac:spMkLst>
        </pc:spChg>
        <pc:picChg chg="add mod">
          <ac:chgData name="Sarah Gothard" userId="0e53f415fda5f162" providerId="LiveId" clId="{73A01214-CC48-4CEB-A4B7-AFD1A736C29F}" dt="2021-08-06T13:08:05.160" v="44" actId="26606"/>
          <ac:picMkLst>
            <pc:docMk/>
            <pc:sldMk cId="3192508959" sldId="279"/>
            <ac:picMk id="3" creationId="{4D67C7C1-3C57-4045-85B1-21D5BA00768D}"/>
          </ac:picMkLst>
        </pc:picChg>
      </pc:sldChg>
      <pc:sldChg chg="del">
        <pc:chgData name="Sarah Gothard" userId="0e53f415fda5f162" providerId="LiveId" clId="{73A01214-CC48-4CEB-A4B7-AFD1A736C29F}" dt="2021-08-06T13:00:02.834" v="2" actId="47"/>
        <pc:sldMkLst>
          <pc:docMk/>
          <pc:sldMk cId="3241804197" sldId="279"/>
        </pc:sldMkLst>
      </pc:sldChg>
      <pc:sldChg chg="del">
        <pc:chgData name="Sarah Gothard" userId="0e53f415fda5f162" providerId="LiveId" clId="{73A01214-CC48-4CEB-A4B7-AFD1A736C29F}" dt="2021-08-06T13:00:02.834" v="2" actId="47"/>
        <pc:sldMkLst>
          <pc:docMk/>
          <pc:sldMk cId="228782982" sldId="280"/>
        </pc:sldMkLst>
      </pc:sldChg>
      <pc:sldChg chg="addSp delSp modSp add mod setBg delDesignElem">
        <pc:chgData name="Sarah Gothard" userId="0e53f415fda5f162" providerId="LiveId" clId="{73A01214-CC48-4CEB-A4B7-AFD1A736C29F}" dt="2021-08-06T13:08:39.539" v="51" actId="26606"/>
        <pc:sldMkLst>
          <pc:docMk/>
          <pc:sldMk cId="2054779460" sldId="280"/>
        </pc:sldMkLst>
        <pc:spChg chg="ord">
          <ac:chgData name="Sarah Gothard" userId="0e53f415fda5f162" providerId="LiveId" clId="{73A01214-CC48-4CEB-A4B7-AFD1A736C29F}" dt="2021-08-06T13:08:39.539" v="51" actId="26606"/>
          <ac:spMkLst>
            <pc:docMk/>
            <pc:sldMk cId="2054779460" sldId="280"/>
            <ac:spMk id="4" creationId="{734DF08B-C78F-4DB2-8B25-0250E898880A}"/>
          </ac:spMkLst>
        </pc:spChg>
        <pc:spChg chg="add">
          <ac:chgData name="Sarah Gothard" userId="0e53f415fda5f162" providerId="LiveId" clId="{73A01214-CC48-4CEB-A4B7-AFD1A736C29F}" dt="2021-08-06T13:08:39.539" v="51" actId="26606"/>
          <ac:spMkLst>
            <pc:docMk/>
            <pc:sldMk cId="2054779460" sldId="280"/>
            <ac:spMk id="9" creationId="{32BC26D8-82FB-445E-AA49-62A77D7C1EE0}"/>
          </ac:spMkLst>
        </pc:spChg>
        <pc:spChg chg="add">
          <ac:chgData name="Sarah Gothard" userId="0e53f415fda5f162" providerId="LiveId" clId="{73A01214-CC48-4CEB-A4B7-AFD1A736C29F}" dt="2021-08-06T13:08:39.539" v="51" actId="26606"/>
          <ac:spMkLst>
            <pc:docMk/>
            <pc:sldMk cId="2054779460" sldId="280"/>
            <ac:spMk id="11" creationId="{CB44330D-EA18-4254-AA95-EB49948539B8}"/>
          </ac:spMkLst>
        </pc:spChg>
        <pc:spChg chg="del">
          <ac:chgData name="Sarah Gothard" userId="0e53f415fda5f162" providerId="LiveId" clId="{73A01214-CC48-4CEB-A4B7-AFD1A736C29F}" dt="2021-08-06T13:00:05.293" v="10"/>
          <ac:spMkLst>
            <pc:docMk/>
            <pc:sldMk cId="2054779460" sldId="280"/>
            <ac:spMk id="53" creationId="{32BC26D8-82FB-445E-AA49-62A77D7C1EE0}"/>
          </ac:spMkLst>
        </pc:spChg>
        <pc:spChg chg="del">
          <ac:chgData name="Sarah Gothard" userId="0e53f415fda5f162" providerId="LiveId" clId="{73A01214-CC48-4CEB-A4B7-AFD1A736C29F}" dt="2021-08-06T13:00:05.293" v="10"/>
          <ac:spMkLst>
            <pc:docMk/>
            <pc:sldMk cId="2054779460" sldId="280"/>
            <ac:spMk id="55" creationId="{CB44330D-EA18-4254-AA95-EB49948539B8}"/>
          </ac:spMkLst>
        </pc:spChg>
        <pc:picChg chg="add mod">
          <ac:chgData name="Sarah Gothard" userId="0e53f415fda5f162" providerId="LiveId" clId="{73A01214-CC48-4CEB-A4B7-AFD1A736C29F}" dt="2021-08-06T13:08:39.539" v="51" actId="26606"/>
          <ac:picMkLst>
            <pc:docMk/>
            <pc:sldMk cId="2054779460" sldId="280"/>
            <ac:picMk id="3" creationId="{C03D6CEA-58EC-4948-92EC-D3B7F7B41B1A}"/>
          </ac:picMkLst>
        </pc:picChg>
      </pc:sldChg>
      <pc:sldChg chg="addSp modSp add mod setBg">
        <pc:chgData name="Sarah Gothard" userId="0e53f415fda5f162" providerId="LiveId" clId="{73A01214-CC48-4CEB-A4B7-AFD1A736C29F}" dt="2021-08-06T13:06:18.744" v="28" actId="26606"/>
        <pc:sldMkLst>
          <pc:docMk/>
          <pc:sldMk cId="3156169279" sldId="281"/>
        </pc:sldMkLst>
        <pc:spChg chg="ord">
          <ac:chgData name="Sarah Gothard" userId="0e53f415fda5f162" providerId="LiveId" clId="{73A01214-CC48-4CEB-A4B7-AFD1A736C29F}" dt="2021-08-06T13:06:18.744" v="28" actId="26606"/>
          <ac:spMkLst>
            <pc:docMk/>
            <pc:sldMk cId="3156169279" sldId="281"/>
            <ac:spMk id="4" creationId="{734DF08B-C78F-4DB2-8B25-0250E898880A}"/>
          </ac:spMkLst>
        </pc:spChg>
        <pc:spChg chg="add">
          <ac:chgData name="Sarah Gothard" userId="0e53f415fda5f162" providerId="LiveId" clId="{73A01214-CC48-4CEB-A4B7-AFD1A736C29F}" dt="2021-08-06T13:06:18.744" v="28" actId="26606"/>
          <ac:spMkLst>
            <pc:docMk/>
            <pc:sldMk cId="3156169279" sldId="281"/>
            <ac:spMk id="9" creationId="{32BC26D8-82FB-445E-AA49-62A77D7C1EE0}"/>
          </ac:spMkLst>
        </pc:spChg>
        <pc:spChg chg="add">
          <ac:chgData name="Sarah Gothard" userId="0e53f415fda5f162" providerId="LiveId" clId="{73A01214-CC48-4CEB-A4B7-AFD1A736C29F}" dt="2021-08-06T13:06:18.744" v="28" actId="26606"/>
          <ac:spMkLst>
            <pc:docMk/>
            <pc:sldMk cId="3156169279" sldId="281"/>
            <ac:spMk id="11" creationId="{CB44330D-EA18-4254-AA95-EB49948539B8}"/>
          </ac:spMkLst>
        </pc:spChg>
        <pc:picChg chg="add mod">
          <ac:chgData name="Sarah Gothard" userId="0e53f415fda5f162" providerId="LiveId" clId="{73A01214-CC48-4CEB-A4B7-AFD1A736C29F}" dt="2021-08-06T13:06:18.744" v="28" actId="26606"/>
          <ac:picMkLst>
            <pc:docMk/>
            <pc:sldMk cId="3156169279" sldId="281"/>
            <ac:picMk id="3" creationId="{74CFABC5-E075-47D3-8CDB-AFD8C444E3FB}"/>
          </ac:picMkLst>
        </pc:picChg>
      </pc:sldChg>
      <pc:sldChg chg="addSp delSp modSp add mod setBg">
        <pc:chgData name="Sarah Gothard" userId="0e53f415fda5f162" providerId="LiveId" clId="{73A01214-CC48-4CEB-A4B7-AFD1A736C29F}" dt="2021-08-06T13:07:11.537" v="36" actId="26606"/>
        <pc:sldMkLst>
          <pc:docMk/>
          <pc:sldMk cId="808827463" sldId="282"/>
        </pc:sldMkLst>
        <pc:spChg chg="ord">
          <ac:chgData name="Sarah Gothard" userId="0e53f415fda5f162" providerId="LiveId" clId="{73A01214-CC48-4CEB-A4B7-AFD1A736C29F}" dt="2021-08-06T13:07:11.537" v="36" actId="26606"/>
          <ac:spMkLst>
            <pc:docMk/>
            <pc:sldMk cId="808827463" sldId="282"/>
            <ac:spMk id="4" creationId="{734DF08B-C78F-4DB2-8B25-0250E898880A}"/>
          </ac:spMkLst>
        </pc:spChg>
        <pc:spChg chg="add">
          <ac:chgData name="Sarah Gothard" userId="0e53f415fda5f162" providerId="LiveId" clId="{73A01214-CC48-4CEB-A4B7-AFD1A736C29F}" dt="2021-08-06T13:07:11.537" v="36" actId="26606"/>
          <ac:spMkLst>
            <pc:docMk/>
            <pc:sldMk cId="808827463" sldId="282"/>
            <ac:spMk id="11" creationId="{32BC26D8-82FB-445E-AA49-62A77D7C1EE0}"/>
          </ac:spMkLst>
        </pc:spChg>
        <pc:spChg chg="add">
          <ac:chgData name="Sarah Gothard" userId="0e53f415fda5f162" providerId="LiveId" clId="{73A01214-CC48-4CEB-A4B7-AFD1A736C29F}" dt="2021-08-06T13:07:11.537" v="36" actId="26606"/>
          <ac:spMkLst>
            <pc:docMk/>
            <pc:sldMk cId="808827463" sldId="282"/>
            <ac:spMk id="13" creationId="{CB44330D-EA18-4254-AA95-EB49948539B8}"/>
          </ac:spMkLst>
        </pc:spChg>
        <pc:picChg chg="add del mod">
          <ac:chgData name="Sarah Gothard" userId="0e53f415fda5f162" providerId="LiveId" clId="{73A01214-CC48-4CEB-A4B7-AFD1A736C29F}" dt="2021-08-06T13:07:09.798" v="32" actId="478"/>
          <ac:picMkLst>
            <pc:docMk/>
            <pc:sldMk cId="808827463" sldId="282"/>
            <ac:picMk id="3" creationId="{B90EC36F-5C00-46A0-9980-E7BF790F70A3}"/>
          </ac:picMkLst>
        </pc:picChg>
        <pc:picChg chg="add mod">
          <ac:chgData name="Sarah Gothard" userId="0e53f415fda5f162" providerId="LiveId" clId="{73A01214-CC48-4CEB-A4B7-AFD1A736C29F}" dt="2021-08-06T13:07:11.537" v="36" actId="26606"/>
          <ac:picMkLst>
            <pc:docMk/>
            <pc:sldMk cId="808827463" sldId="282"/>
            <ac:picMk id="6" creationId="{7491D045-262E-4163-AAC8-2786BE9AA29A}"/>
          </ac:picMkLst>
        </pc:picChg>
      </pc:sldChg>
      <pc:sldChg chg="del">
        <pc:chgData name="Sarah Gothard" userId="0e53f415fda5f162" providerId="LiveId" clId="{73A01214-CC48-4CEB-A4B7-AFD1A736C29F}" dt="2021-08-06T13:00:02.834" v="2" actId="47"/>
        <pc:sldMkLst>
          <pc:docMk/>
          <pc:sldMk cId="3087970117" sldId="282"/>
        </pc:sldMkLst>
      </pc:sldChg>
      <pc:sldChg chg="addSp modSp add mod setBg">
        <pc:chgData name="Sarah Gothard" userId="0e53f415fda5f162" providerId="LiveId" clId="{73A01214-CC48-4CEB-A4B7-AFD1A736C29F}" dt="2021-08-06T13:08:57.832" v="55" actId="26606"/>
        <pc:sldMkLst>
          <pc:docMk/>
          <pc:sldMk cId="393860880" sldId="283"/>
        </pc:sldMkLst>
        <pc:spChg chg="ord">
          <ac:chgData name="Sarah Gothard" userId="0e53f415fda5f162" providerId="LiveId" clId="{73A01214-CC48-4CEB-A4B7-AFD1A736C29F}" dt="2021-08-06T13:08:57.832" v="55" actId="26606"/>
          <ac:spMkLst>
            <pc:docMk/>
            <pc:sldMk cId="393860880" sldId="283"/>
            <ac:spMk id="4" creationId="{734DF08B-C78F-4DB2-8B25-0250E898880A}"/>
          </ac:spMkLst>
        </pc:spChg>
        <pc:spChg chg="add">
          <ac:chgData name="Sarah Gothard" userId="0e53f415fda5f162" providerId="LiveId" clId="{73A01214-CC48-4CEB-A4B7-AFD1A736C29F}" dt="2021-08-06T13:08:57.832" v="55" actId="26606"/>
          <ac:spMkLst>
            <pc:docMk/>
            <pc:sldMk cId="393860880" sldId="283"/>
            <ac:spMk id="9" creationId="{32BC26D8-82FB-445E-AA49-62A77D7C1EE0}"/>
          </ac:spMkLst>
        </pc:spChg>
        <pc:spChg chg="add">
          <ac:chgData name="Sarah Gothard" userId="0e53f415fda5f162" providerId="LiveId" clId="{73A01214-CC48-4CEB-A4B7-AFD1A736C29F}" dt="2021-08-06T13:08:57.832" v="55" actId="26606"/>
          <ac:spMkLst>
            <pc:docMk/>
            <pc:sldMk cId="393860880" sldId="283"/>
            <ac:spMk id="11" creationId="{CB44330D-EA18-4254-AA95-EB49948539B8}"/>
          </ac:spMkLst>
        </pc:spChg>
        <pc:picChg chg="add mod">
          <ac:chgData name="Sarah Gothard" userId="0e53f415fda5f162" providerId="LiveId" clId="{73A01214-CC48-4CEB-A4B7-AFD1A736C29F}" dt="2021-08-06T13:08:57.832" v="55" actId="26606"/>
          <ac:picMkLst>
            <pc:docMk/>
            <pc:sldMk cId="393860880" sldId="283"/>
            <ac:picMk id="3" creationId="{CC85A00C-DD97-4D17-8A8E-2E2558B460D0}"/>
          </ac:picMkLst>
        </pc:picChg>
      </pc:sldChg>
      <pc:sldChg chg="del">
        <pc:chgData name="Sarah Gothard" userId="0e53f415fda5f162" providerId="LiveId" clId="{73A01214-CC48-4CEB-A4B7-AFD1A736C29F}" dt="2021-08-06T13:00:02.834" v="2" actId="47"/>
        <pc:sldMkLst>
          <pc:docMk/>
          <pc:sldMk cId="907169602" sldId="283"/>
        </pc:sldMkLst>
      </pc:sldChg>
      <pc:sldChg chg="del">
        <pc:chgData name="Sarah Gothard" userId="0e53f415fda5f162" providerId="LiveId" clId="{73A01214-CC48-4CEB-A4B7-AFD1A736C29F}" dt="2021-08-06T13:00:02.834" v="2" actId="47"/>
        <pc:sldMkLst>
          <pc:docMk/>
          <pc:sldMk cId="2617941523" sldId="284"/>
        </pc:sldMkLst>
      </pc:sldChg>
      <pc:sldChg chg="addSp modSp add mod setBg">
        <pc:chgData name="Sarah Gothard" userId="0e53f415fda5f162" providerId="LiveId" clId="{73A01214-CC48-4CEB-A4B7-AFD1A736C29F}" dt="2021-08-06T13:09:05.004" v="57" actId="26606"/>
        <pc:sldMkLst>
          <pc:docMk/>
          <pc:sldMk cId="2938584647" sldId="284"/>
        </pc:sldMkLst>
        <pc:spChg chg="ord">
          <ac:chgData name="Sarah Gothard" userId="0e53f415fda5f162" providerId="LiveId" clId="{73A01214-CC48-4CEB-A4B7-AFD1A736C29F}" dt="2021-08-06T13:09:05.004" v="57" actId="26606"/>
          <ac:spMkLst>
            <pc:docMk/>
            <pc:sldMk cId="2938584647" sldId="284"/>
            <ac:spMk id="4" creationId="{734DF08B-C78F-4DB2-8B25-0250E898880A}"/>
          </ac:spMkLst>
        </pc:spChg>
        <pc:spChg chg="add">
          <ac:chgData name="Sarah Gothard" userId="0e53f415fda5f162" providerId="LiveId" clId="{73A01214-CC48-4CEB-A4B7-AFD1A736C29F}" dt="2021-08-06T13:09:05.004" v="57" actId="26606"/>
          <ac:spMkLst>
            <pc:docMk/>
            <pc:sldMk cId="2938584647" sldId="284"/>
            <ac:spMk id="9" creationId="{32BC26D8-82FB-445E-AA49-62A77D7C1EE0}"/>
          </ac:spMkLst>
        </pc:spChg>
        <pc:spChg chg="add">
          <ac:chgData name="Sarah Gothard" userId="0e53f415fda5f162" providerId="LiveId" clId="{73A01214-CC48-4CEB-A4B7-AFD1A736C29F}" dt="2021-08-06T13:09:05.004" v="57" actId="26606"/>
          <ac:spMkLst>
            <pc:docMk/>
            <pc:sldMk cId="2938584647" sldId="284"/>
            <ac:spMk id="11" creationId="{CB44330D-EA18-4254-AA95-EB49948539B8}"/>
          </ac:spMkLst>
        </pc:spChg>
        <pc:picChg chg="add mod">
          <ac:chgData name="Sarah Gothard" userId="0e53f415fda5f162" providerId="LiveId" clId="{73A01214-CC48-4CEB-A4B7-AFD1A736C29F}" dt="2021-08-06T13:09:03.334" v="56"/>
          <ac:picMkLst>
            <pc:docMk/>
            <pc:sldMk cId="2938584647" sldId="284"/>
            <ac:picMk id="3" creationId="{30773C00-1C0E-48DA-ABD4-8F88A7E17615}"/>
          </ac:picMkLst>
        </pc:picChg>
      </pc:sldChg>
      <pc:sldChg chg="add del">
        <pc:chgData name="Sarah Gothard" userId="0e53f415fda5f162" providerId="LiveId" clId="{73A01214-CC48-4CEB-A4B7-AFD1A736C29F}" dt="2021-08-06T13:09:06.790" v="58" actId="47"/>
        <pc:sldMkLst>
          <pc:docMk/>
          <pc:sldMk cId="1128185630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10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EF1F81EF-45D0-4CF3-8D98-1D20248866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30773C00-1C0E-48DA-ABD4-8F88A7E17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29554"/>
            <a:ext cx="10905066" cy="29988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3858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94E9D794-9CC6-4A44-93CD-A23252BC6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8417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10418853-04AA-479F-8AC3-FB70017C1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36282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74CFABC5-E075-47D3-8CDB-AFD8C444E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29554"/>
            <a:ext cx="10905066" cy="29988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56169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491D045-262E-4163-AAC8-2786BE9AA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08827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F8A697F8-1D21-49E7-8920-66FD1B1DE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10858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4D67C7C1-3C57-4045-85B1-21D5BA007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97710"/>
            <a:ext cx="10905066" cy="28625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92508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C03D6CEA-58EC-4948-92EC-D3B7F7B41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54779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CC85A00C-DD97-4D17-8A8E-2E2558B46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566" y="643467"/>
            <a:ext cx="964686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3860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35</cp:revision>
  <dcterms:created xsi:type="dcterms:W3CDTF">2019-10-03T18:26:20Z</dcterms:created>
  <dcterms:modified xsi:type="dcterms:W3CDTF">2021-08-06T13:09:14Z</dcterms:modified>
</cp:coreProperties>
</file>