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256" r:id="rId4"/>
    <p:sldId id="340" r:id="rId5"/>
    <p:sldId id="341" r:id="rId6"/>
    <p:sldId id="345" r:id="rId7"/>
    <p:sldId id="346" r:id="rId8"/>
    <p:sldId id="347" r:id="rId9"/>
    <p:sldId id="342" r:id="rId10"/>
    <p:sldId id="343" r:id="rId11"/>
    <p:sldId id="34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1E7A9-8DD9-4978-8ED5-FE0BD79B0B3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0B05-E28C-4242-A4D1-90E89F00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7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3C02B-E820-431C-A391-C58A9E2F1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E0CC4-0F1C-0AD1-958F-0FD3DAB8B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3DEFD-D11D-4E16-3382-C8AED791D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F94BF-240D-BE1C-0304-8BE70A9DF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315FF-4649-438F-4E94-8FC7D3C3F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9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9EAF-1FD5-386B-29CD-F216D1F62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4519E5-3F4C-E055-2595-055D3C72B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502AD-0ECC-79FD-DCE6-D1089E71D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58626-594D-56F1-1059-52E0DDFE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91198-08DF-0F69-7805-332B185AD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85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C3BB94-1598-2013-5591-8E969E5A2D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42B0D9-8F4D-C18E-3186-A7477340D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DF749-93ED-CEA5-526C-F6619A40C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69054-D7B4-0D5D-E5EB-DF69D3FD8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3FABD-A4A9-D397-47B8-D88C300CD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299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9044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66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319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67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509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15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586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86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F5BB6-39CA-AD30-A303-70D46F449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08D24-C400-CA24-880D-A485A4EC1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CF27D-8502-B1B3-59FE-C1285BAE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565E4-AC07-1C81-320F-388A56866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86237-6004-2DC2-0D88-C82A576DF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39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7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547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990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3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8C403-AAA2-DF78-7C01-AE73B3055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94EC5-C5C1-3B40-5CA3-7D2A105D7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3B80B-43C8-6A0E-69D4-D6A1DFE45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F2577-D2B2-6D0F-504C-9B0054311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65911-D16F-F1E5-57D2-7DB9850B0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3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F8C22-7DE8-A29D-1130-B7CF7BB3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3B52C-A545-67D5-7C33-68E60C3B2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A9127-66E0-7021-64B3-E6560BA0E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E9133-A528-0739-CA2B-7AA00B852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20C63-C5DC-05E2-5968-A421677D5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4FE29-4790-D29F-59E5-DA7BD83F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3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ECDE5-564E-CBA4-B9DA-B04601D59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0C753-7983-13F7-03AD-C19F32072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75BE3F-27D5-8D4A-F4FE-6ECE45E19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42B90F-0B90-09AB-70EB-9D952E39E9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6D4C4B-A183-A05A-FE05-9748B1C5C3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DF506-F7CC-E231-6474-FD0993A44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134D6D-DB30-D573-6A16-1BCF830B4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983E0C-692C-1DA9-89FE-11379E56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75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255F-3683-88CF-A772-30A1F86C6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067FCB-A151-1353-D920-ACE49EF35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6D74A-6862-EA7C-6BEB-B8C05F3D2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C89B4B-1609-8959-DCBC-8DDD9004C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7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43E7A8-F23B-0A41-C6CC-DD37F53AE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A38C7C-12A2-5799-4355-ED42AE0B7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27E30B-EB67-96E1-43DB-A12922AC1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4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4DFE6-B681-733A-5EBE-649026049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09D6E-8D1B-6635-5F22-BE01DE2BD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57B03-184C-CBA8-1395-E10D7F260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918C1-FA08-A316-ADD9-31D854741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55E7CC-C83F-2009-897F-B71C067B4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8B6DC1-A7BD-0A32-E364-270C0EB0C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6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85BF3-C995-5D51-16AD-53B6B781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DAA441-E352-645E-939E-8BD3C5139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865BF0-DD28-CA80-141F-906CD320E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98E80-9533-27F0-F0A3-3EDB0BC10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394E1-7A38-567F-E358-CB015C57F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1DE92F-C12E-A1D9-691D-3D7D12202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51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6500D0-89B7-D3A4-31AC-6CF8013F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81210-C032-928E-10A6-5FD1BCF49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4014E-B5BE-F4BF-5BF1-EEC8D5E2C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194672-ECD0-4063-B323-6C2717314FF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B4F3C-C408-A8C6-03BC-0BE645B6BB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D53B2-69B4-6A8D-0440-5F7BED5E4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C1D4B4-AE67-42A2-B797-4BC9AFBC6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4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1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16D6C6-BABA-2B44-D619-07246561A37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19632"/>
            <a:ext cx="10287000" cy="18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02FBBE9-E75C-D06B-1039-72B3B5B7C0D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FB5A1E-99E5-D105-CDB2-885FF67FD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6722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64CC18A-5D93-086F-589A-60B716E80DB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026A8F98-7AFB-6F00-BA07-4045D828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69043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4D8796F-1F04-5AF6-F29F-86C6410DE7C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DE5CC0-2107-D6E0-B457-9DE592A90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2865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BA096F4-28CE-D8BE-7B56-742A47CD3AA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A0405-641B-1C51-5A28-7F14DAF28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24871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A8443-9262-58F1-98BC-F587D8BBE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90B9366-21A8-3E70-A41C-30DFFB8A9D4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78CF2B-0A19-458D-1EC6-42C7CD87C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065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C31D3-3660-5278-7612-627C442B3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A42D3A0-E828-2EA7-1E35-8E17D658024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E2A3EF-A90F-C803-3230-D72640FA2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0280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3B4B8-CBFE-0771-9C17-E4B86ED6F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1EBAD50-49CD-F7D1-59DE-2AFCC10CF76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D5A06E0-420E-EE78-4698-88FBB3282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4289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F4392C1-A4AE-3307-C3EE-6A61527DDBB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ED00071-4952-16C6-7A4E-BE2A56B53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77064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A423A6-0E2C-359E-E955-8F2BBD24C69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D196B8-59AE-8252-5B09-B366B4C51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38806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2026-03-28T17:33:01Z</dcterms:created>
  <dcterms:modified xsi:type="dcterms:W3CDTF">2026-03-28T17:39:19Z</dcterms:modified>
</cp:coreProperties>
</file>