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7" r:id="rId2"/>
    <p:sldId id="276" r:id="rId3"/>
    <p:sldId id="27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0256656-16CD-4B9C-AE77-BA09057D57C4}"/>
    <pc:docChg chg="custSel delSld modSld">
      <pc:chgData name="Sarah Gothard" userId="0e53f415fda5f162" providerId="LiveId" clId="{20256656-16CD-4B9C-AE77-BA09057D57C4}" dt="2021-08-06T13:12:34.493" v="15" actId="26606"/>
      <pc:docMkLst>
        <pc:docMk/>
      </pc:docMkLst>
      <pc:sldChg chg="addSp delSp modSp mod">
        <pc:chgData name="Sarah Gothard" userId="0e53f415fda5f162" providerId="LiveId" clId="{20256656-16CD-4B9C-AE77-BA09057D57C4}" dt="2021-08-06T13:12:34.493" v="15" actId="26606"/>
        <pc:sldMkLst>
          <pc:docMk/>
          <pc:sldMk cId="2211167003" sldId="257"/>
        </pc:sldMkLst>
        <pc:spChg chg="ord">
          <ac:chgData name="Sarah Gothard" userId="0e53f415fda5f162" providerId="LiveId" clId="{20256656-16CD-4B9C-AE77-BA09057D57C4}" dt="2021-08-06T13:12:34.493" v="1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0256656-16CD-4B9C-AE77-BA09057D57C4}" dt="2021-08-06T13:12:34.493" v="15" actId="26606"/>
          <ac:spMkLst>
            <pc:docMk/>
            <pc:sldMk cId="2211167003" sldId="257"/>
            <ac:spMk id="106" creationId="{32BC26D8-82FB-445E-AA49-62A77D7C1EE0}"/>
          </ac:spMkLst>
        </pc:spChg>
        <pc:spChg chg="del">
          <ac:chgData name="Sarah Gothard" userId="0e53f415fda5f162" providerId="LiveId" clId="{20256656-16CD-4B9C-AE77-BA09057D57C4}" dt="2021-08-06T13:12:34.493" v="15" actId="26606"/>
          <ac:spMkLst>
            <pc:docMk/>
            <pc:sldMk cId="2211167003" sldId="257"/>
            <ac:spMk id="108" creationId="{CB44330D-EA18-4254-AA95-EB49948539B8}"/>
          </ac:spMkLst>
        </pc:spChg>
        <pc:spChg chg="add">
          <ac:chgData name="Sarah Gothard" userId="0e53f415fda5f162" providerId="LiveId" clId="{20256656-16CD-4B9C-AE77-BA09057D57C4}" dt="2021-08-06T13:12:34.493" v="15" actId="26606"/>
          <ac:spMkLst>
            <pc:docMk/>
            <pc:sldMk cId="2211167003" sldId="257"/>
            <ac:spMk id="113" creationId="{32BC26D8-82FB-445E-AA49-62A77D7C1EE0}"/>
          </ac:spMkLst>
        </pc:spChg>
        <pc:spChg chg="add">
          <ac:chgData name="Sarah Gothard" userId="0e53f415fda5f162" providerId="LiveId" clId="{20256656-16CD-4B9C-AE77-BA09057D57C4}" dt="2021-08-06T13:12:34.493" v="15" actId="26606"/>
          <ac:spMkLst>
            <pc:docMk/>
            <pc:sldMk cId="2211167003" sldId="257"/>
            <ac:spMk id="115" creationId="{CB44330D-EA18-4254-AA95-EB49948539B8}"/>
          </ac:spMkLst>
        </pc:spChg>
        <pc:picChg chg="del">
          <ac:chgData name="Sarah Gothard" userId="0e53f415fda5f162" providerId="LiveId" clId="{20256656-16CD-4B9C-AE77-BA09057D57C4}" dt="2021-08-06T13:12:27.957" v="11" actId="478"/>
          <ac:picMkLst>
            <pc:docMk/>
            <pc:sldMk cId="2211167003" sldId="257"/>
            <ac:picMk id="4" creationId="{EF1F81EF-45D0-4CF3-8D98-1D2024886670}"/>
          </ac:picMkLst>
        </pc:picChg>
        <pc:picChg chg="add mod">
          <ac:chgData name="Sarah Gothard" userId="0e53f415fda5f162" providerId="LiveId" clId="{20256656-16CD-4B9C-AE77-BA09057D57C4}" dt="2021-08-06T13:12:34.493" v="15" actId="26606"/>
          <ac:picMkLst>
            <pc:docMk/>
            <pc:sldMk cId="2211167003" sldId="257"/>
            <ac:picMk id="7" creationId="{7258FDAB-096F-4DE8-B5AD-1EF12472ED07}"/>
          </ac:picMkLst>
        </pc:picChg>
      </pc:sldChg>
      <pc:sldChg chg="addSp delSp modSp mod">
        <pc:chgData name="Sarah Gothard" userId="0e53f415fda5f162" providerId="LiveId" clId="{20256656-16CD-4B9C-AE77-BA09057D57C4}" dt="2021-08-06T13:10:41.437" v="4" actId="26606"/>
        <pc:sldMkLst>
          <pc:docMk/>
          <pc:sldMk cId="1184173229" sldId="276"/>
        </pc:sldMkLst>
        <pc:spChg chg="ord">
          <ac:chgData name="Sarah Gothard" userId="0e53f415fda5f162" providerId="LiveId" clId="{20256656-16CD-4B9C-AE77-BA09057D57C4}" dt="2021-08-06T13:10:41.437" v="4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20256656-16CD-4B9C-AE77-BA09057D57C4}" dt="2021-08-06T13:10:41.437" v="4" actId="26606"/>
          <ac:spMkLst>
            <pc:docMk/>
            <pc:sldMk cId="1184173229" sldId="276"/>
            <ac:spMk id="60" creationId="{32BC26D8-82FB-445E-AA49-62A77D7C1EE0}"/>
          </ac:spMkLst>
        </pc:spChg>
        <pc:spChg chg="del">
          <ac:chgData name="Sarah Gothard" userId="0e53f415fda5f162" providerId="LiveId" clId="{20256656-16CD-4B9C-AE77-BA09057D57C4}" dt="2021-08-06T13:10:41.437" v="4" actId="26606"/>
          <ac:spMkLst>
            <pc:docMk/>
            <pc:sldMk cId="1184173229" sldId="276"/>
            <ac:spMk id="62" creationId="{CB44330D-EA18-4254-AA95-EB49948539B8}"/>
          </ac:spMkLst>
        </pc:spChg>
        <pc:spChg chg="add">
          <ac:chgData name="Sarah Gothard" userId="0e53f415fda5f162" providerId="LiveId" clId="{20256656-16CD-4B9C-AE77-BA09057D57C4}" dt="2021-08-06T13:10:41.437" v="4" actId="26606"/>
          <ac:spMkLst>
            <pc:docMk/>
            <pc:sldMk cId="1184173229" sldId="276"/>
            <ac:spMk id="67" creationId="{32BC26D8-82FB-445E-AA49-62A77D7C1EE0}"/>
          </ac:spMkLst>
        </pc:spChg>
        <pc:spChg chg="add">
          <ac:chgData name="Sarah Gothard" userId="0e53f415fda5f162" providerId="LiveId" clId="{20256656-16CD-4B9C-AE77-BA09057D57C4}" dt="2021-08-06T13:10:41.437" v="4" actId="26606"/>
          <ac:spMkLst>
            <pc:docMk/>
            <pc:sldMk cId="1184173229" sldId="276"/>
            <ac:spMk id="69" creationId="{CB44330D-EA18-4254-AA95-EB49948539B8}"/>
          </ac:spMkLst>
        </pc:spChg>
        <pc:picChg chg="del">
          <ac:chgData name="Sarah Gothard" userId="0e53f415fda5f162" providerId="LiveId" clId="{20256656-16CD-4B9C-AE77-BA09057D57C4}" dt="2021-08-06T13:10:39.469" v="0" actId="478"/>
          <ac:picMkLst>
            <pc:docMk/>
            <pc:sldMk cId="1184173229" sldId="276"/>
            <ac:picMk id="3" creationId="{94E9D794-9CC6-4A44-93CD-A23252BC6ABC}"/>
          </ac:picMkLst>
        </pc:picChg>
        <pc:picChg chg="add mod">
          <ac:chgData name="Sarah Gothard" userId="0e53f415fda5f162" providerId="LiveId" clId="{20256656-16CD-4B9C-AE77-BA09057D57C4}" dt="2021-08-06T13:10:41.437" v="4" actId="26606"/>
          <ac:picMkLst>
            <pc:docMk/>
            <pc:sldMk cId="1184173229" sldId="276"/>
            <ac:picMk id="7" creationId="{3D347CCB-FB89-4C22-82F0-B92B33B683EC}"/>
          </ac:picMkLst>
        </pc:picChg>
      </pc:sldChg>
      <pc:sldChg chg="addSp delSp modSp mod">
        <pc:chgData name="Sarah Gothard" userId="0e53f415fda5f162" providerId="LiveId" clId="{20256656-16CD-4B9C-AE77-BA09057D57C4}" dt="2021-08-06T13:10:56.413" v="9" actId="26606"/>
        <pc:sldMkLst>
          <pc:docMk/>
          <pc:sldMk cId="2436282013" sldId="277"/>
        </pc:sldMkLst>
        <pc:spChg chg="ord">
          <ac:chgData name="Sarah Gothard" userId="0e53f415fda5f162" providerId="LiveId" clId="{20256656-16CD-4B9C-AE77-BA09057D57C4}" dt="2021-08-06T13:10:56.413" v="9" actId="26606"/>
          <ac:spMkLst>
            <pc:docMk/>
            <pc:sldMk cId="2436282013" sldId="277"/>
            <ac:spMk id="4" creationId="{734DF08B-C78F-4DB2-8B25-0250E898880A}"/>
          </ac:spMkLst>
        </pc:spChg>
        <pc:spChg chg="del">
          <ac:chgData name="Sarah Gothard" userId="0e53f415fda5f162" providerId="LiveId" clId="{20256656-16CD-4B9C-AE77-BA09057D57C4}" dt="2021-08-06T13:10:56.413" v="9" actId="26606"/>
          <ac:spMkLst>
            <pc:docMk/>
            <pc:sldMk cId="2436282013" sldId="277"/>
            <ac:spMk id="9" creationId="{32BC26D8-82FB-445E-AA49-62A77D7C1EE0}"/>
          </ac:spMkLst>
        </pc:spChg>
        <pc:spChg chg="del">
          <ac:chgData name="Sarah Gothard" userId="0e53f415fda5f162" providerId="LiveId" clId="{20256656-16CD-4B9C-AE77-BA09057D57C4}" dt="2021-08-06T13:10:56.413" v="9" actId="26606"/>
          <ac:spMkLst>
            <pc:docMk/>
            <pc:sldMk cId="2436282013" sldId="277"/>
            <ac:spMk id="11" creationId="{CB44330D-EA18-4254-AA95-EB49948539B8}"/>
          </ac:spMkLst>
        </pc:spChg>
        <pc:spChg chg="add">
          <ac:chgData name="Sarah Gothard" userId="0e53f415fda5f162" providerId="LiveId" clId="{20256656-16CD-4B9C-AE77-BA09057D57C4}" dt="2021-08-06T13:10:56.413" v="9" actId="26606"/>
          <ac:spMkLst>
            <pc:docMk/>
            <pc:sldMk cId="2436282013" sldId="277"/>
            <ac:spMk id="16" creationId="{32BC26D8-82FB-445E-AA49-62A77D7C1EE0}"/>
          </ac:spMkLst>
        </pc:spChg>
        <pc:spChg chg="add">
          <ac:chgData name="Sarah Gothard" userId="0e53f415fda5f162" providerId="LiveId" clId="{20256656-16CD-4B9C-AE77-BA09057D57C4}" dt="2021-08-06T13:10:56.413" v="9" actId="26606"/>
          <ac:spMkLst>
            <pc:docMk/>
            <pc:sldMk cId="2436282013" sldId="277"/>
            <ac:spMk id="18" creationId="{CB44330D-EA18-4254-AA95-EB49948539B8}"/>
          </ac:spMkLst>
        </pc:spChg>
        <pc:picChg chg="del">
          <ac:chgData name="Sarah Gothard" userId="0e53f415fda5f162" providerId="LiveId" clId="{20256656-16CD-4B9C-AE77-BA09057D57C4}" dt="2021-08-06T13:10:53.955" v="5" actId="478"/>
          <ac:picMkLst>
            <pc:docMk/>
            <pc:sldMk cId="2436282013" sldId="277"/>
            <ac:picMk id="3" creationId="{10418853-04AA-479F-8AC3-FB70017C1CB9}"/>
          </ac:picMkLst>
        </pc:picChg>
        <pc:picChg chg="add mod">
          <ac:chgData name="Sarah Gothard" userId="0e53f415fda5f162" providerId="LiveId" clId="{20256656-16CD-4B9C-AE77-BA09057D57C4}" dt="2021-08-06T13:10:56.413" v="9" actId="26606"/>
          <ac:picMkLst>
            <pc:docMk/>
            <pc:sldMk cId="2436282013" sldId="277"/>
            <ac:picMk id="6" creationId="{7EAF2925-A81B-4415-9134-95DB275E8B97}"/>
          </ac:picMkLst>
        </pc:picChg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2410858126" sldId="278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3192508959" sldId="279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2054779460" sldId="280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3156169279" sldId="281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808827463" sldId="282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393860880" sldId="283"/>
        </pc:sldMkLst>
      </pc:sldChg>
      <pc:sldChg chg="del">
        <pc:chgData name="Sarah Gothard" userId="0e53f415fda5f162" providerId="LiveId" clId="{20256656-16CD-4B9C-AE77-BA09057D57C4}" dt="2021-08-06T13:11:02.101" v="10" actId="47"/>
        <pc:sldMkLst>
          <pc:docMk/>
          <pc:sldMk cId="2938584647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7258FDAB-096F-4DE8-B5AD-1EF12472E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3D347CCB-FB89-4C22-82F0-B92B33B68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EAF2925-A81B-4415-9134-95DB275E8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628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36</cp:revision>
  <dcterms:created xsi:type="dcterms:W3CDTF">2019-10-03T18:26:20Z</dcterms:created>
  <dcterms:modified xsi:type="dcterms:W3CDTF">2021-08-06T13:12:45Z</dcterms:modified>
</cp:coreProperties>
</file>