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78" r:id="rId8"/>
    <p:sldId id="279" r:id="rId9"/>
    <p:sldId id="280" r:id="rId10"/>
    <p:sldId id="281" r:id="rId11"/>
    <p:sldId id="282" r:id="rId12"/>
    <p:sldId id="28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E79D-AAC4-4E98-93EF-F4DFB8DF0D05}" v="28" dt="2020-05-01T00:47:36.24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216E79D-AAC4-4E98-93EF-F4DFB8DF0D05}"/>
    <pc:docChg chg="custSel addSld delSld modSld">
      <pc:chgData name="Sarah Gothard" userId="0e53f415fda5f162" providerId="LiveId" clId="{2216E79D-AAC4-4E98-93EF-F4DFB8DF0D05}" dt="2020-05-01T00:47:41.776" v="65" actId="1076"/>
      <pc:docMkLst>
        <pc:docMk/>
      </pc:docMkLst>
      <pc:sldChg chg="addSp delSp modSp">
        <pc:chgData name="Sarah Gothard" userId="0e53f415fda5f162" providerId="LiveId" clId="{2216E79D-AAC4-4E98-93EF-F4DFB8DF0D05}" dt="2020-05-01T00:35:23.410" v="25" actId="1076"/>
        <pc:sldMkLst>
          <pc:docMk/>
          <pc:sldMk cId="406854814" sldId="259"/>
        </pc:sldMkLst>
        <pc:spChg chg="del">
          <ac:chgData name="Sarah Gothard" userId="0e53f415fda5f162" providerId="LiveId" clId="{2216E79D-AAC4-4E98-93EF-F4DFB8DF0D05}" dt="2020-05-01T00:31:20.630" v="14"/>
          <ac:spMkLst>
            <pc:docMk/>
            <pc:sldMk cId="406854814" sldId="259"/>
            <ac:spMk id="3" creationId="{BCB6D8CF-31C8-469C-AC77-9BC948CE6D72}"/>
          </ac:spMkLst>
        </pc:spChg>
        <pc:spChg chg="del">
          <ac:chgData name="Sarah Gothard" userId="0e53f415fda5f162" providerId="LiveId" clId="{2216E79D-AAC4-4E98-93EF-F4DFB8DF0D05}" dt="2020-04-27T16:30:30.111" v="5" actId="478"/>
          <ac:spMkLst>
            <pc:docMk/>
            <pc:sldMk cId="406854814" sldId="259"/>
            <ac:spMk id="4" creationId="{3392A2FA-7C66-4D03-AB34-0021BC4AD5F1}"/>
          </ac:spMkLst>
        </pc:spChg>
        <pc:spChg chg="add">
          <ac:chgData name="Sarah Gothard" userId="0e53f415fda5f162" providerId="LiveId" clId="{2216E79D-AAC4-4E98-93EF-F4DFB8DF0D05}" dt="2020-04-27T16:30:30.352" v="6"/>
          <ac:spMkLst>
            <pc:docMk/>
            <pc:sldMk cId="406854814" sldId="259"/>
            <ac:spMk id="5" creationId="{E907BC22-7963-4F95-BBB1-B9A3A06586A6}"/>
          </ac:spMkLst>
        </pc:spChg>
        <pc:spChg chg="add">
          <ac:chgData name="Sarah Gothard" userId="0e53f415fda5f162" providerId="LiveId" clId="{2216E79D-AAC4-4E98-93EF-F4DFB8DF0D05}" dt="2020-05-01T00:31:23.764" v="16"/>
          <ac:spMkLst>
            <pc:docMk/>
            <pc:sldMk cId="406854814" sldId="259"/>
            <ac:spMk id="6" creationId="{D0D7E86E-3864-4A52-BDFD-EC795DA14EFA}"/>
          </ac:spMkLst>
        </pc:spChg>
        <pc:picChg chg="del">
          <ac:chgData name="Sarah Gothard" userId="0e53f415fda5f162" providerId="LiveId" clId="{2216E79D-AAC4-4E98-93EF-F4DFB8DF0D05}" dt="2020-05-01T00:31:23.104" v="15" actId="478"/>
          <ac:picMkLst>
            <pc:docMk/>
            <pc:sldMk cId="406854814" sldId="259"/>
            <ac:picMk id="2" creationId="{3C8D42C8-8EF2-4D9B-A2E2-CA0D03078608}"/>
          </ac:picMkLst>
        </pc:picChg>
        <pc:picChg chg="add mod">
          <ac:chgData name="Sarah Gothard" userId="0e53f415fda5f162" providerId="LiveId" clId="{2216E79D-AAC4-4E98-93EF-F4DFB8DF0D05}" dt="2020-05-01T00:35:23.410" v="25" actId="1076"/>
          <ac:picMkLst>
            <pc:docMk/>
            <pc:sldMk cId="406854814" sldId="259"/>
            <ac:picMk id="4" creationId="{EEA026E2-912B-47F0-93F9-C54E79E24725}"/>
          </ac:picMkLst>
        </pc:picChg>
      </pc:sldChg>
      <pc:sldChg chg="addSp delSp modSp">
        <pc:chgData name="Sarah Gothard" userId="0e53f415fda5f162" providerId="LiveId" clId="{2216E79D-AAC4-4E98-93EF-F4DFB8DF0D05}" dt="2020-05-01T00:31:18.757" v="13"/>
        <pc:sldMkLst>
          <pc:docMk/>
          <pc:sldMk cId="4222139619" sldId="273"/>
        </pc:sldMkLst>
        <pc:spChg chg="del">
          <ac:chgData name="Sarah Gothard" userId="0e53f415fda5f162" providerId="LiveId" clId="{2216E79D-AAC4-4E98-93EF-F4DFB8DF0D05}" dt="2020-05-01T00:31:08.149" v="7" actId="478"/>
          <ac:spMkLst>
            <pc:docMk/>
            <pc:sldMk cId="4222139619" sldId="273"/>
            <ac:spMk id="3" creationId="{CFEB842F-A50B-4DBE-B8DC-24E6A365B64C}"/>
          </ac:spMkLst>
        </pc:spChg>
        <pc:spChg chg="add del mod">
          <ac:chgData name="Sarah Gothard" userId="0e53f415fda5f162" providerId="LiveId" clId="{2216E79D-AAC4-4E98-93EF-F4DFB8DF0D05}" dt="2020-05-01T00:31:18.757" v="13"/>
          <ac:spMkLst>
            <pc:docMk/>
            <pc:sldMk cId="4222139619" sldId="273"/>
            <ac:spMk id="5" creationId="{83FA8688-947E-4A0E-A466-DABB3E9BCF27}"/>
          </ac:spMkLst>
        </pc:spChg>
        <pc:spChg chg="del mod">
          <ac:chgData name="Sarah Gothard" userId="0e53f415fda5f162" providerId="LiveId" clId="{2216E79D-AAC4-4E98-93EF-F4DFB8DF0D05}" dt="2020-04-27T16:30:26.473" v="3" actId="478"/>
          <ac:spMkLst>
            <pc:docMk/>
            <pc:sldMk cId="4222139619" sldId="273"/>
            <ac:spMk id="6" creationId="{FE44E25F-37D4-474C-BCB5-C5332BB7A09B}"/>
          </ac:spMkLst>
        </pc:spChg>
        <pc:spChg chg="add del">
          <ac:chgData name="Sarah Gothard" userId="0e53f415fda5f162" providerId="LiveId" clId="{2216E79D-AAC4-4E98-93EF-F4DFB8DF0D05}" dt="2020-04-27T16:30:25.420" v="2"/>
          <ac:spMkLst>
            <pc:docMk/>
            <pc:sldMk cId="4222139619" sldId="273"/>
            <ac:spMk id="7" creationId="{6AB38488-B18F-4372-A26D-C6DC2F7716E6}"/>
          </ac:spMkLst>
        </pc:spChg>
        <pc:spChg chg="add">
          <ac:chgData name="Sarah Gothard" userId="0e53f415fda5f162" providerId="LiveId" clId="{2216E79D-AAC4-4E98-93EF-F4DFB8DF0D05}" dt="2020-04-27T16:30:26.877" v="4"/>
          <ac:spMkLst>
            <pc:docMk/>
            <pc:sldMk cId="4222139619" sldId="273"/>
            <ac:spMk id="8" creationId="{EEBED96A-41CB-4254-97BD-F6362376FE46}"/>
          </ac:spMkLst>
        </pc:spChg>
        <pc:picChg chg="add mod">
          <ac:chgData name="Sarah Gothard" userId="0e53f415fda5f162" providerId="LiveId" clId="{2216E79D-AAC4-4E98-93EF-F4DFB8DF0D05}" dt="2020-05-01T00:31:16.146" v="10" actId="1076"/>
          <ac:picMkLst>
            <pc:docMk/>
            <pc:sldMk cId="4222139619" sldId="273"/>
            <ac:picMk id="2" creationId="{4FC1255D-B87C-4C92-8828-B1F51636D845}"/>
          </ac:picMkLst>
        </pc:picChg>
      </pc:sldChg>
      <pc:sldChg chg="addSp modSp add">
        <pc:chgData name="Sarah Gothard" userId="0e53f415fda5f162" providerId="LiveId" clId="{2216E79D-AAC4-4E98-93EF-F4DFB8DF0D05}" dt="2020-05-01T00:41:56.683" v="43" actId="1076"/>
        <pc:sldMkLst>
          <pc:docMk/>
          <pc:sldMk cId="2422068674" sldId="274"/>
        </pc:sldMkLst>
        <pc:picChg chg="add mod">
          <ac:chgData name="Sarah Gothard" userId="0e53f415fda5f162" providerId="LiveId" clId="{2216E79D-AAC4-4E98-93EF-F4DFB8DF0D05}" dt="2020-05-01T00:41:56.683" v="43" actId="1076"/>
          <ac:picMkLst>
            <pc:docMk/>
            <pc:sldMk cId="2422068674" sldId="274"/>
            <ac:picMk id="2" creationId="{51FBAFAC-48D1-4AD7-B10D-4DF30C728D18}"/>
          </ac:picMkLst>
        </pc:picChg>
      </pc:sldChg>
      <pc:sldChg chg="addSp delSp modSp add">
        <pc:chgData name="Sarah Gothard" userId="0e53f415fda5f162" providerId="LiveId" clId="{2216E79D-AAC4-4E98-93EF-F4DFB8DF0D05}" dt="2020-05-01T00:40:48.635" v="32" actId="1076"/>
        <pc:sldMkLst>
          <pc:docMk/>
          <pc:sldMk cId="1215823330" sldId="275"/>
        </pc:sldMkLst>
        <pc:picChg chg="add del mod">
          <ac:chgData name="Sarah Gothard" userId="0e53f415fda5f162" providerId="LiveId" clId="{2216E79D-AAC4-4E98-93EF-F4DFB8DF0D05}" dt="2020-05-01T00:40:37.020" v="29" actId="478"/>
          <ac:picMkLst>
            <pc:docMk/>
            <pc:sldMk cId="1215823330" sldId="275"/>
            <ac:picMk id="2" creationId="{EB0A5900-C1CB-45B6-A3B4-7DD84840239D}"/>
          </ac:picMkLst>
        </pc:picChg>
        <pc:picChg chg="add mod">
          <ac:chgData name="Sarah Gothard" userId="0e53f415fda5f162" providerId="LiveId" clId="{2216E79D-AAC4-4E98-93EF-F4DFB8DF0D05}" dt="2020-05-01T00:40:48.635" v="32" actId="1076"/>
          <ac:picMkLst>
            <pc:docMk/>
            <pc:sldMk cId="1215823330" sldId="275"/>
            <ac:picMk id="3" creationId="{047D38E9-1307-40D2-906F-F451CF50A1CE}"/>
          </ac:picMkLst>
        </pc:picChg>
      </pc:sldChg>
      <pc:sldChg chg="addSp modSp add">
        <pc:chgData name="Sarah Gothard" userId="0e53f415fda5f162" providerId="LiveId" clId="{2216E79D-AAC4-4E98-93EF-F4DFB8DF0D05}" dt="2020-05-01T00:45:38.792" v="59" actId="1076"/>
        <pc:sldMkLst>
          <pc:docMk/>
          <pc:sldMk cId="1186716611" sldId="276"/>
        </pc:sldMkLst>
        <pc:picChg chg="add mod">
          <ac:chgData name="Sarah Gothard" userId="0e53f415fda5f162" providerId="LiveId" clId="{2216E79D-AAC4-4E98-93EF-F4DFB8DF0D05}" dt="2020-05-01T00:45:38.792" v="59" actId="1076"/>
          <ac:picMkLst>
            <pc:docMk/>
            <pc:sldMk cId="1186716611" sldId="276"/>
            <ac:picMk id="2" creationId="{3DC4CDFA-CFC4-4C64-9676-263C762C22E7}"/>
          </ac:picMkLst>
        </pc:picChg>
      </pc:sldChg>
      <pc:sldChg chg="addSp modSp add">
        <pc:chgData name="Sarah Gothard" userId="0e53f415fda5f162" providerId="LiveId" clId="{2216E79D-AAC4-4E98-93EF-F4DFB8DF0D05}" dt="2020-05-01T00:42:55.304" v="46" actId="1076"/>
        <pc:sldMkLst>
          <pc:docMk/>
          <pc:sldMk cId="1045578004" sldId="277"/>
        </pc:sldMkLst>
        <pc:picChg chg="add mod">
          <ac:chgData name="Sarah Gothard" userId="0e53f415fda5f162" providerId="LiveId" clId="{2216E79D-AAC4-4E98-93EF-F4DFB8DF0D05}" dt="2020-05-01T00:42:55.304" v="46" actId="1076"/>
          <ac:picMkLst>
            <pc:docMk/>
            <pc:sldMk cId="1045578004" sldId="277"/>
            <ac:picMk id="2" creationId="{6EE65607-CF9C-4B73-9FA8-3A4A9E19C150}"/>
          </ac:picMkLst>
        </pc:picChg>
      </pc:sldChg>
      <pc:sldChg chg="addSp add">
        <pc:chgData name="Sarah Gothard" userId="0e53f415fda5f162" providerId="LiveId" clId="{2216E79D-AAC4-4E98-93EF-F4DFB8DF0D05}" dt="2020-05-01T00:40:54.773" v="33"/>
        <pc:sldMkLst>
          <pc:docMk/>
          <pc:sldMk cId="1196028787" sldId="278"/>
        </pc:sldMkLst>
        <pc:picChg chg="add">
          <ac:chgData name="Sarah Gothard" userId="0e53f415fda5f162" providerId="LiveId" clId="{2216E79D-AAC4-4E98-93EF-F4DFB8DF0D05}" dt="2020-05-01T00:40:54.773" v="33"/>
          <ac:picMkLst>
            <pc:docMk/>
            <pc:sldMk cId="1196028787" sldId="278"/>
            <ac:picMk id="4" creationId="{4BD97FDB-9E9D-45E3-B508-AA0474D41938}"/>
          </ac:picMkLst>
        </pc:picChg>
      </pc:sldChg>
      <pc:sldChg chg="addSp modSp add">
        <pc:chgData name="Sarah Gothard" userId="0e53f415fda5f162" providerId="LiveId" clId="{2216E79D-AAC4-4E98-93EF-F4DFB8DF0D05}" dt="2020-05-01T00:46:51.146" v="62" actId="1076"/>
        <pc:sldMkLst>
          <pc:docMk/>
          <pc:sldMk cId="1508027413" sldId="279"/>
        </pc:sldMkLst>
        <pc:picChg chg="add mod">
          <ac:chgData name="Sarah Gothard" userId="0e53f415fda5f162" providerId="LiveId" clId="{2216E79D-AAC4-4E98-93EF-F4DFB8DF0D05}" dt="2020-05-01T00:46:51.146" v="62" actId="1076"/>
          <ac:picMkLst>
            <pc:docMk/>
            <pc:sldMk cId="1508027413" sldId="279"/>
            <ac:picMk id="2" creationId="{979ED6B9-9E5E-407F-8FB8-C4128E08D577}"/>
          </ac:picMkLst>
        </pc:picChg>
      </pc:sldChg>
      <pc:sldChg chg="add del">
        <pc:chgData name="Sarah Gothard" userId="0e53f415fda5f162" providerId="LiveId" clId="{2216E79D-AAC4-4E98-93EF-F4DFB8DF0D05}" dt="2020-05-01T00:40:58.711" v="34" actId="2696"/>
        <pc:sldMkLst>
          <pc:docMk/>
          <pc:sldMk cId="2500725410" sldId="279"/>
        </pc:sldMkLst>
      </pc:sldChg>
      <pc:sldChg chg="addSp modSp add">
        <pc:chgData name="Sarah Gothard" userId="0e53f415fda5f162" providerId="LiveId" clId="{2216E79D-AAC4-4E98-93EF-F4DFB8DF0D05}" dt="2020-05-01T00:43:31.848" v="51" actId="1076"/>
        <pc:sldMkLst>
          <pc:docMk/>
          <pc:sldMk cId="1176204719" sldId="280"/>
        </pc:sldMkLst>
        <pc:picChg chg="add mod">
          <ac:chgData name="Sarah Gothard" userId="0e53f415fda5f162" providerId="LiveId" clId="{2216E79D-AAC4-4E98-93EF-F4DFB8DF0D05}" dt="2020-05-01T00:43:31.848" v="51" actId="1076"/>
          <ac:picMkLst>
            <pc:docMk/>
            <pc:sldMk cId="1176204719" sldId="280"/>
            <ac:picMk id="2" creationId="{DB109099-8D40-4B89-BD83-1212E75FD445}"/>
          </ac:picMkLst>
        </pc:picChg>
      </pc:sldChg>
      <pc:sldChg chg="add">
        <pc:chgData name="Sarah Gothard" userId="0e53f415fda5f162" providerId="LiveId" clId="{2216E79D-AAC4-4E98-93EF-F4DFB8DF0D05}" dt="2020-05-01T00:41:03.189" v="35"/>
        <pc:sldMkLst>
          <pc:docMk/>
          <pc:sldMk cId="1506400122" sldId="281"/>
        </pc:sldMkLst>
      </pc:sldChg>
      <pc:sldChg chg="addSp modSp add">
        <pc:chgData name="Sarah Gothard" userId="0e53f415fda5f162" providerId="LiveId" clId="{2216E79D-AAC4-4E98-93EF-F4DFB8DF0D05}" dt="2020-05-01T00:47:41.776" v="65" actId="1076"/>
        <pc:sldMkLst>
          <pc:docMk/>
          <pc:sldMk cId="3546663747" sldId="282"/>
        </pc:sldMkLst>
        <pc:picChg chg="add mod">
          <ac:chgData name="Sarah Gothard" userId="0e53f415fda5f162" providerId="LiveId" clId="{2216E79D-AAC4-4E98-93EF-F4DFB8DF0D05}" dt="2020-05-01T00:47:41.776" v="65" actId="1076"/>
          <ac:picMkLst>
            <pc:docMk/>
            <pc:sldMk cId="3546663747" sldId="282"/>
            <ac:picMk id="2" creationId="{67BD435D-6CEF-4F04-B533-D3D0F123AD5D}"/>
          </ac:picMkLst>
        </pc:picChg>
      </pc:sldChg>
      <pc:sldChg chg="addSp modSp add">
        <pc:chgData name="Sarah Gothard" userId="0e53f415fda5f162" providerId="LiveId" clId="{2216E79D-AAC4-4E98-93EF-F4DFB8DF0D05}" dt="2020-05-01T00:44:07.179" v="54" actId="1076"/>
        <pc:sldMkLst>
          <pc:docMk/>
          <pc:sldMk cId="738262351" sldId="283"/>
        </pc:sldMkLst>
        <pc:picChg chg="add mod">
          <ac:chgData name="Sarah Gothard" userId="0e53f415fda5f162" providerId="LiveId" clId="{2216E79D-AAC4-4E98-93EF-F4DFB8DF0D05}" dt="2020-05-01T00:44:07.179" v="54" actId="1076"/>
          <ac:picMkLst>
            <pc:docMk/>
            <pc:sldMk cId="738262351" sldId="283"/>
            <ac:picMk id="2" creationId="{314BCB09-FF12-481B-BFBA-CA625C126658}"/>
          </ac:picMkLst>
        </pc:picChg>
      </pc:sldChg>
      <pc:sldChg chg="add">
        <pc:chgData name="Sarah Gothard" userId="0e53f415fda5f162" providerId="LiveId" clId="{2216E79D-AAC4-4E98-93EF-F4DFB8DF0D05}" dt="2020-05-01T00:41:04.691" v="36"/>
        <pc:sldMkLst>
          <pc:docMk/>
          <pc:sldMk cId="707796961"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4/30/2020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4/30/2020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4/30/2020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4/30/2020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4/30/2020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4/30/2020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4/30/2020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4/30/2020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4/30/2020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4/30/2020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4/30/2020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4/30/2020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43831"/>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4FC1255D-B87C-4C92-8828-B1F51636D845}"/>
              </a:ext>
            </a:extLst>
          </p:cNvPr>
          <p:cNvPicPr>
            <a:picLocks noChangeAspect="1"/>
          </p:cNvPicPr>
          <p:nvPr/>
        </p:nvPicPr>
        <p:blipFill>
          <a:blip r:embed="rId3"/>
          <a:stretch>
            <a:fillRect/>
          </a:stretch>
        </p:blipFill>
        <p:spPr>
          <a:xfrm>
            <a:off x="885370" y="2785484"/>
            <a:ext cx="10421257" cy="1287030"/>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BD97FDB-9E9D-45E3-B508-AA0474D41938}"/>
              </a:ext>
            </a:extLst>
          </p:cNvPr>
          <p:cNvPicPr>
            <a:picLocks noChangeAspect="1"/>
          </p:cNvPicPr>
          <p:nvPr/>
        </p:nvPicPr>
        <p:blipFill>
          <a:blip r:embed="rId2"/>
          <a:stretch>
            <a:fillRect/>
          </a:stretch>
        </p:blipFill>
        <p:spPr>
          <a:xfrm>
            <a:off x="754742" y="537860"/>
            <a:ext cx="10682514" cy="5782279"/>
          </a:xfrm>
          <a:prstGeom prst="rect">
            <a:avLst/>
          </a:prstGeom>
        </p:spPr>
      </p:pic>
    </p:spTree>
    <p:extLst>
      <p:ext uri="{BB962C8B-B14F-4D97-AF65-F5344CB8AC3E}">
        <p14:creationId xmlns:p14="http://schemas.microsoft.com/office/powerpoint/2010/main" val="150640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7BD435D-6CEF-4F04-B533-D3D0F123AD5D}"/>
              </a:ext>
            </a:extLst>
          </p:cNvPr>
          <p:cNvPicPr>
            <a:picLocks noChangeAspect="1"/>
          </p:cNvPicPr>
          <p:nvPr/>
        </p:nvPicPr>
        <p:blipFill>
          <a:blip r:embed="rId2"/>
          <a:stretch>
            <a:fillRect/>
          </a:stretch>
        </p:blipFill>
        <p:spPr>
          <a:xfrm>
            <a:off x="587471" y="536731"/>
            <a:ext cx="11017056" cy="5784537"/>
          </a:xfrm>
          <a:prstGeom prst="rect">
            <a:avLst/>
          </a:prstGeom>
        </p:spPr>
      </p:pic>
    </p:spTree>
    <p:extLst>
      <p:ext uri="{BB962C8B-B14F-4D97-AF65-F5344CB8AC3E}">
        <p14:creationId xmlns:p14="http://schemas.microsoft.com/office/powerpoint/2010/main" val="354666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14BCB09-FF12-481B-BFBA-CA625C126658}"/>
              </a:ext>
            </a:extLst>
          </p:cNvPr>
          <p:cNvPicPr>
            <a:picLocks noChangeAspect="1"/>
          </p:cNvPicPr>
          <p:nvPr/>
        </p:nvPicPr>
        <p:blipFill>
          <a:blip r:embed="rId2"/>
          <a:stretch>
            <a:fillRect/>
          </a:stretch>
        </p:blipFill>
        <p:spPr>
          <a:xfrm>
            <a:off x="711199" y="2140752"/>
            <a:ext cx="10769600" cy="2576496"/>
          </a:xfrm>
          <a:prstGeom prst="rect">
            <a:avLst/>
          </a:prstGeom>
        </p:spPr>
      </p:pic>
    </p:spTree>
    <p:extLst>
      <p:ext uri="{BB962C8B-B14F-4D97-AF65-F5344CB8AC3E}">
        <p14:creationId xmlns:p14="http://schemas.microsoft.com/office/powerpoint/2010/main" val="73826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BD97FDB-9E9D-45E3-B508-AA0474D41938}"/>
              </a:ext>
            </a:extLst>
          </p:cNvPr>
          <p:cNvPicPr>
            <a:picLocks noChangeAspect="1"/>
          </p:cNvPicPr>
          <p:nvPr/>
        </p:nvPicPr>
        <p:blipFill>
          <a:blip r:embed="rId2"/>
          <a:stretch>
            <a:fillRect/>
          </a:stretch>
        </p:blipFill>
        <p:spPr>
          <a:xfrm>
            <a:off x="754742" y="537860"/>
            <a:ext cx="10682514" cy="5782279"/>
          </a:xfrm>
          <a:prstGeom prst="rect">
            <a:avLst/>
          </a:prstGeom>
        </p:spPr>
      </p:pic>
    </p:spTree>
    <p:extLst>
      <p:ext uri="{BB962C8B-B14F-4D97-AF65-F5344CB8AC3E}">
        <p14:creationId xmlns:p14="http://schemas.microsoft.com/office/powerpoint/2010/main" val="70779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EA026E2-912B-47F0-93F9-C54E79E24725}"/>
              </a:ext>
            </a:extLst>
          </p:cNvPr>
          <p:cNvPicPr>
            <a:picLocks noChangeAspect="1"/>
          </p:cNvPicPr>
          <p:nvPr/>
        </p:nvPicPr>
        <p:blipFill>
          <a:blip r:embed="rId2"/>
          <a:stretch>
            <a:fillRect/>
          </a:stretch>
        </p:blipFill>
        <p:spPr>
          <a:xfrm>
            <a:off x="863599" y="685405"/>
            <a:ext cx="10464800" cy="5487189"/>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1FBAFAC-48D1-4AD7-B10D-4DF30C728D18}"/>
              </a:ext>
            </a:extLst>
          </p:cNvPr>
          <p:cNvPicPr>
            <a:picLocks noChangeAspect="1"/>
          </p:cNvPicPr>
          <p:nvPr/>
        </p:nvPicPr>
        <p:blipFill>
          <a:blip r:embed="rId2"/>
          <a:stretch>
            <a:fillRect/>
          </a:stretch>
        </p:blipFill>
        <p:spPr>
          <a:xfrm>
            <a:off x="542730" y="2100448"/>
            <a:ext cx="11106538" cy="2657104"/>
          </a:xfrm>
          <a:prstGeom prst="rect">
            <a:avLst/>
          </a:prstGeom>
        </p:spPr>
      </p:pic>
    </p:spTree>
    <p:extLst>
      <p:ext uri="{BB962C8B-B14F-4D97-AF65-F5344CB8AC3E}">
        <p14:creationId xmlns:p14="http://schemas.microsoft.com/office/powerpoint/2010/main" val="242206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47D38E9-1307-40D2-906F-F451CF50A1CE}"/>
              </a:ext>
            </a:extLst>
          </p:cNvPr>
          <p:cNvPicPr>
            <a:picLocks noChangeAspect="1"/>
          </p:cNvPicPr>
          <p:nvPr/>
        </p:nvPicPr>
        <p:blipFill>
          <a:blip r:embed="rId2"/>
          <a:stretch>
            <a:fillRect/>
          </a:stretch>
        </p:blipFill>
        <p:spPr>
          <a:xfrm>
            <a:off x="754742" y="537860"/>
            <a:ext cx="10682514" cy="5782279"/>
          </a:xfrm>
          <a:prstGeom prst="rect">
            <a:avLst/>
          </a:prstGeom>
        </p:spPr>
      </p:pic>
    </p:spTree>
    <p:extLst>
      <p:ext uri="{BB962C8B-B14F-4D97-AF65-F5344CB8AC3E}">
        <p14:creationId xmlns:p14="http://schemas.microsoft.com/office/powerpoint/2010/main" val="121582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DC4CDFA-CFC4-4C64-9676-263C762C22E7}"/>
              </a:ext>
            </a:extLst>
          </p:cNvPr>
          <p:cNvPicPr>
            <a:picLocks noChangeAspect="1"/>
          </p:cNvPicPr>
          <p:nvPr/>
        </p:nvPicPr>
        <p:blipFill>
          <a:blip r:embed="rId2"/>
          <a:stretch>
            <a:fillRect/>
          </a:stretch>
        </p:blipFill>
        <p:spPr>
          <a:xfrm>
            <a:off x="620941" y="577487"/>
            <a:ext cx="10950116" cy="5703025"/>
          </a:xfrm>
          <a:prstGeom prst="rect">
            <a:avLst/>
          </a:prstGeom>
        </p:spPr>
      </p:pic>
    </p:spTree>
    <p:extLst>
      <p:ext uri="{BB962C8B-B14F-4D97-AF65-F5344CB8AC3E}">
        <p14:creationId xmlns:p14="http://schemas.microsoft.com/office/powerpoint/2010/main" val="118671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EE65607-CF9C-4B73-9FA8-3A4A9E19C150}"/>
              </a:ext>
            </a:extLst>
          </p:cNvPr>
          <p:cNvPicPr>
            <a:picLocks noChangeAspect="1"/>
          </p:cNvPicPr>
          <p:nvPr/>
        </p:nvPicPr>
        <p:blipFill>
          <a:blip r:embed="rId2"/>
          <a:stretch>
            <a:fillRect/>
          </a:stretch>
        </p:blipFill>
        <p:spPr>
          <a:xfrm>
            <a:off x="566056" y="2075292"/>
            <a:ext cx="11059886" cy="2692774"/>
          </a:xfrm>
          <a:prstGeom prst="rect">
            <a:avLst/>
          </a:prstGeom>
        </p:spPr>
      </p:pic>
    </p:spTree>
    <p:extLst>
      <p:ext uri="{BB962C8B-B14F-4D97-AF65-F5344CB8AC3E}">
        <p14:creationId xmlns:p14="http://schemas.microsoft.com/office/powerpoint/2010/main" val="104557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BD97FDB-9E9D-45E3-B508-AA0474D41938}"/>
              </a:ext>
            </a:extLst>
          </p:cNvPr>
          <p:cNvPicPr>
            <a:picLocks noChangeAspect="1"/>
          </p:cNvPicPr>
          <p:nvPr/>
        </p:nvPicPr>
        <p:blipFill>
          <a:blip r:embed="rId2"/>
          <a:stretch>
            <a:fillRect/>
          </a:stretch>
        </p:blipFill>
        <p:spPr>
          <a:xfrm>
            <a:off x="754742" y="537860"/>
            <a:ext cx="10682514" cy="5782279"/>
          </a:xfrm>
          <a:prstGeom prst="rect">
            <a:avLst/>
          </a:prstGeom>
        </p:spPr>
      </p:pic>
    </p:spTree>
    <p:extLst>
      <p:ext uri="{BB962C8B-B14F-4D97-AF65-F5344CB8AC3E}">
        <p14:creationId xmlns:p14="http://schemas.microsoft.com/office/powerpoint/2010/main" val="119602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79ED6B9-9E5E-407F-8FB8-C4128E08D577}"/>
              </a:ext>
            </a:extLst>
          </p:cNvPr>
          <p:cNvPicPr>
            <a:picLocks noChangeAspect="1"/>
          </p:cNvPicPr>
          <p:nvPr/>
        </p:nvPicPr>
        <p:blipFill>
          <a:blip r:embed="rId2"/>
          <a:stretch>
            <a:fillRect/>
          </a:stretch>
        </p:blipFill>
        <p:spPr>
          <a:xfrm>
            <a:off x="587827" y="556355"/>
            <a:ext cx="11016343" cy="5745290"/>
          </a:xfrm>
          <a:prstGeom prst="rect">
            <a:avLst/>
          </a:prstGeom>
        </p:spPr>
      </p:pic>
    </p:spTree>
    <p:extLst>
      <p:ext uri="{BB962C8B-B14F-4D97-AF65-F5344CB8AC3E}">
        <p14:creationId xmlns:p14="http://schemas.microsoft.com/office/powerpoint/2010/main" val="150802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B109099-8D40-4B89-BD83-1212E75FD445}"/>
              </a:ext>
            </a:extLst>
          </p:cNvPr>
          <p:cNvPicPr>
            <a:picLocks noChangeAspect="1"/>
          </p:cNvPicPr>
          <p:nvPr/>
        </p:nvPicPr>
        <p:blipFill>
          <a:blip r:embed="rId2"/>
          <a:stretch>
            <a:fillRect/>
          </a:stretch>
        </p:blipFill>
        <p:spPr>
          <a:xfrm>
            <a:off x="576233" y="2112359"/>
            <a:ext cx="11039531" cy="2633282"/>
          </a:xfrm>
          <a:prstGeom prst="rect">
            <a:avLst/>
          </a:prstGeom>
        </p:spPr>
      </p:pic>
    </p:spTree>
    <p:extLst>
      <p:ext uri="{BB962C8B-B14F-4D97-AF65-F5344CB8AC3E}">
        <p14:creationId xmlns:p14="http://schemas.microsoft.com/office/powerpoint/2010/main" val="1176204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2020-05-01T00:47:45Z</dcterms:modified>
</cp:coreProperties>
</file>