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9" r:id="rId3"/>
    <p:sldId id="260" r:id="rId4"/>
    <p:sldId id="261" r:id="rId5"/>
    <p:sldId id="262" r:id="rId6"/>
    <p:sldId id="263" r:id="rId7"/>
    <p:sldId id="264" r:id="rId8"/>
    <p:sldId id="266"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10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540AA157-FE72-4C25-A213-60736F769C7E}"/>
    <pc:docChg chg="undo custSel addSld delSld modSld sldOrd">
      <pc:chgData name="Sarah Gothard" userId="0e53f415fda5f162" providerId="LiveId" clId="{540AA157-FE72-4C25-A213-60736F769C7E}" dt="2022-08-14T11:37:48.625" v="48"/>
      <pc:docMkLst>
        <pc:docMk/>
      </pc:docMkLst>
      <pc:sldChg chg="addSp delSp modSp mod">
        <pc:chgData name="Sarah Gothard" userId="0e53f415fda5f162" providerId="LiveId" clId="{540AA157-FE72-4C25-A213-60736F769C7E}" dt="2022-08-14T11:24:23.268" v="2" actId="26606"/>
        <pc:sldMkLst>
          <pc:docMk/>
          <pc:sldMk cId="4161162085" sldId="258"/>
        </pc:sldMkLst>
        <pc:spChg chg="ord">
          <ac:chgData name="Sarah Gothard" userId="0e53f415fda5f162" providerId="LiveId" clId="{540AA157-FE72-4C25-A213-60736F769C7E}" dt="2022-08-14T11:24:23.268" v="2" actId="26606"/>
          <ac:spMkLst>
            <pc:docMk/>
            <pc:sldMk cId="4161162085" sldId="258"/>
            <ac:spMk id="5" creationId="{3EFA0E5A-5805-4880-B545-05931A47CB8A}"/>
          </ac:spMkLst>
        </pc:spChg>
        <pc:spChg chg="del">
          <ac:chgData name="Sarah Gothard" userId="0e53f415fda5f162" providerId="LiveId" clId="{540AA157-FE72-4C25-A213-60736F769C7E}" dt="2022-08-14T11:24:23.268" v="2" actId="26606"/>
          <ac:spMkLst>
            <pc:docMk/>
            <pc:sldMk cId="4161162085" sldId="258"/>
            <ac:spMk id="67" creationId="{32BC26D8-82FB-445E-AA49-62A77D7C1EE0}"/>
          </ac:spMkLst>
        </pc:spChg>
        <pc:spChg chg="del">
          <ac:chgData name="Sarah Gothard" userId="0e53f415fda5f162" providerId="LiveId" clId="{540AA157-FE72-4C25-A213-60736F769C7E}" dt="2022-08-14T11:24:23.268" v="2" actId="26606"/>
          <ac:spMkLst>
            <pc:docMk/>
            <pc:sldMk cId="4161162085" sldId="258"/>
            <ac:spMk id="69" creationId="{CB44330D-EA18-4254-AA95-EB49948539B8}"/>
          </ac:spMkLst>
        </pc:spChg>
        <pc:spChg chg="add">
          <ac:chgData name="Sarah Gothard" userId="0e53f415fda5f162" providerId="LiveId" clId="{540AA157-FE72-4C25-A213-60736F769C7E}" dt="2022-08-14T11:24:23.268" v="2" actId="26606"/>
          <ac:spMkLst>
            <pc:docMk/>
            <pc:sldMk cId="4161162085" sldId="258"/>
            <ac:spMk id="74" creationId="{32BC26D8-82FB-445E-AA49-62A77D7C1EE0}"/>
          </ac:spMkLst>
        </pc:spChg>
        <pc:spChg chg="add">
          <ac:chgData name="Sarah Gothard" userId="0e53f415fda5f162" providerId="LiveId" clId="{540AA157-FE72-4C25-A213-60736F769C7E}" dt="2022-08-14T11:24:23.268" v="2" actId="26606"/>
          <ac:spMkLst>
            <pc:docMk/>
            <pc:sldMk cId="4161162085" sldId="258"/>
            <ac:spMk id="76" creationId="{CB44330D-EA18-4254-AA95-EB49948539B8}"/>
          </ac:spMkLst>
        </pc:spChg>
        <pc:picChg chg="del">
          <ac:chgData name="Sarah Gothard" userId="0e53f415fda5f162" providerId="LiveId" clId="{540AA157-FE72-4C25-A213-60736F769C7E}" dt="2022-08-14T11:24:18.319" v="0" actId="478"/>
          <ac:picMkLst>
            <pc:docMk/>
            <pc:sldMk cId="4161162085" sldId="258"/>
            <ac:picMk id="3" creationId="{A387B197-E249-4529-BA21-498F69393EC7}"/>
          </ac:picMkLst>
        </pc:picChg>
        <pc:picChg chg="add mod">
          <ac:chgData name="Sarah Gothard" userId="0e53f415fda5f162" providerId="LiveId" clId="{540AA157-FE72-4C25-A213-60736F769C7E}" dt="2022-08-14T11:24:23.268" v="2" actId="26606"/>
          <ac:picMkLst>
            <pc:docMk/>
            <pc:sldMk cId="4161162085" sldId="258"/>
            <ac:picMk id="4" creationId="{3AD835F5-37F0-4E94-B335-63BF2A8AC45F}"/>
          </ac:picMkLst>
        </pc:picChg>
      </pc:sldChg>
      <pc:sldChg chg="addSp delSp modSp mod">
        <pc:chgData name="Sarah Gothard" userId="0e53f415fda5f162" providerId="LiveId" clId="{540AA157-FE72-4C25-A213-60736F769C7E}" dt="2022-08-14T11:26:55.335" v="8" actId="27614"/>
        <pc:sldMkLst>
          <pc:docMk/>
          <pc:sldMk cId="1319273131" sldId="259"/>
        </pc:sldMkLst>
        <pc:spChg chg="add del mod">
          <ac:chgData name="Sarah Gothard" userId="0e53f415fda5f162" providerId="LiveId" clId="{540AA157-FE72-4C25-A213-60736F769C7E}" dt="2022-08-14T11:26:21.101" v="6" actId="26606"/>
          <ac:spMkLst>
            <pc:docMk/>
            <pc:sldMk cId="1319273131" sldId="259"/>
            <ac:spMk id="3" creationId="{07985E52-BDD8-4489-A997-F7328ED83BC5}"/>
          </ac:spMkLst>
        </pc:spChg>
        <pc:spChg chg="ord">
          <ac:chgData name="Sarah Gothard" userId="0e53f415fda5f162" providerId="LiveId" clId="{540AA157-FE72-4C25-A213-60736F769C7E}" dt="2022-08-14T11:26:21.101" v="6" actId="26606"/>
          <ac:spMkLst>
            <pc:docMk/>
            <pc:sldMk cId="1319273131" sldId="259"/>
            <ac:spMk id="4" creationId="{359C7606-B22F-44FB-AB38-1F3916DB6184}"/>
          </ac:spMkLst>
        </pc:spChg>
        <pc:spChg chg="del">
          <ac:chgData name="Sarah Gothard" userId="0e53f415fda5f162" providerId="LiveId" clId="{540AA157-FE72-4C25-A213-60736F769C7E}" dt="2022-08-14T11:26:21.101" v="6" actId="26606"/>
          <ac:spMkLst>
            <pc:docMk/>
            <pc:sldMk cId="1319273131" sldId="259"/>
            <ac:spMk id="18" creationId="{32BC26D8-82FB-445E-AA49-62A77D7C1EE0}"/>
          </ac:spMkLst>
        </pc:spChg>
        <pc:spChg chg="del">
          <ac:chgData name="Sarah Gothard" userId="0e53f415fda5f162" providerId="LiveId" clId="{540AA157-FE72-4C25-A213-60736F769C7E}" dt="2022-08-14T11:26:21.101" v="6" actId="26606"/>
          <ac:spMkLst>
            <pc:docMk/>
            <pc:sldMk cId="1319273131" sldId="259"/>
            <ac:spMk id="20" creationId="{CB44330D-EA18-4254-AA95-EB49948539B8}"/>
          </ac:spMkLst>
        </pc:spChg>
        <pc:spChg chg="add">
          <ac:chgData name="Sarah Gothard" userId="0e53f415fda5f162" providerId="LiveId" clId="{540AA157-FE72-4C25-A213-60736F769C7E}" dt="2022-08-14T11:26:21.101" v="6" actId="26606"/>
          <ac:spMkLst>
            <pc:docMk/>
            <pc:sldMk cId="1319273131" sldId="259"/>
            <ac:spMk id="25" creationId="{32BC26D8-82FB-445E-AA49-62A77D7C1EE0}"/>
          </ac:spMkLst>
        </pc:spChg>
        <pc:spChg chg="add">
          <ac:chgData name="Sarah Gothard" userId="0e53f415fda5f162" providerId="LiveId" clId="{540AA157-FE72-4C25-A213-60736F769C7E}" dt="2022-08-14T11:26:21.101" v="6" actId="26606"/>
          <ac:spMkLst>
            <pc:docMk/>
            <pc:sldMk cId="1319273131" sldId="259"/>
            <ac:spMk id="27" creationId="{CB44330D-EA18-4254-AA95-EB49948539B8}"/>
          </ac:spMkLst>
        </pc:spChg>
        <pc:picChg chg="add mod">
          <ac:chgData name="Sarah Gothard" userId="0e53f415fda5f162" providerId="LiveId" clId="{540AA157-FE72-4C25-A213-60736F769C7E}" dt="2022-08-14T11:26:55.335" v="8" actId="27614"/>
          <ac:picMkLst>
            <pc:docMk/>
            <pc:sldMk cId="1319273131" sldId="259"/>
            <ac:picMk id="6" creationId="{300B04B8-624B-44AC-B22A-F9ED6DDA71EA}"/>
          </ac:picMkLst>
        </pc:picChg>
        <pc:picChg chg="del">
          <ac:chgData name="Sarah Gothard" userId="0e53f415fda5f162" providerId="LiveId" clId="{540AA157-FE72-4C25-A213-60736F769C7E}" dt="2022-08-14T11:24:26.433" v="3" actId="478"/>
          <ac:picMkLst>
            <pc:docMk/>
            <pc:sldMk cId="1319273131" sldId="259"/>
            <ac:picMk id="7" creationId="{5CDD026D-59EA-434E-A094-951A9DBE4D02}"/>
          </ac:picMkLst>
        </pc:picChg>
      </pc:sldChg>
      <pc:sldChg chg="addSp delSp modSp new mod setBg">
        <pc:chgData name="Sarah Gothard" userId="0e53f415fda5f162" providerId="LiveId" clId="{540AA157-FE72-4C25-A213-60736F769C7E}" dt="2022-08-14T11:28:59.112" v="19" actId="26606"/>
        <pc:sldMkLst>
          <pc:docMk/>
          <pc:sldMk cId="1302649590" sldId="260"/>
        </pc:sldMkLst>
        <pc:spChg chg="del">
          <ac:chgData name="Sarah Gothard" userId="0e53f415fda5f162" providerId="LiveId" clId="{540AA157-FE72-4C25-A213-60736F769C7E}" dt="2022-08-14T11:26:59.314" v="10" actId="26606"/>
          <ac:spMkLst>
            <pc:docMk/>
            <pc:sldMk cId="1302649590" sldId="260"/>
            <ac:spMk id="2" creationId="{C633E039-0064-4C83-B48E-DE12719E445D}"/>
          </ac:spMkLst>
        </pc:spChg>
        <pc:spChg chg="del">
          <ac:chgData name="Sarah Gothard" userId="0e53f415fda5f162" providerId="LiveId" clId="{540AA157-FE72-4C25-A213-60736F769C7E}" dt="2022-08-14T11:26:59.314" v="10" actId="26606"/>
          <ac:spMkLst>
            <pc:docMk/>
            <pc:sldMk cId="1302649590" sldId="260"/>
            <ac:spMk id="3" creationId="{4C390D9B-7656-458C-844B-79B4CB4A561B}"/>
          </ac:spMkLst>
        </pc:spChg>
        <pc:spChg chg="mod ord">
          <ac:chgData name="Sarah Gothard" userId="0e53f415fda5f162" providerId="LiveId" clId="{540AA157-FE72-4C25-A213-60736F769C7E}" dt="2022-08-14T11:28:59.112" v="19" actId="26606"/>
          <ac:spMkLst>
            <pc:docMk/>
            <pc:sldMk cId="1302649590" sldId="260"/>
            <ac:spMk id="4" creationId="{6CE1B1CD-46C9-4808-BE1D-752034EEABD2}"/>
          </ac:spMkLst>
        </pc:spChg>
        <pc:spChg chg="add del mod">
          <ac:chgData name="Sarah Gothard" userId="0e53f415fda5f162" providerId="LiveId" clId="{540AA157-FE72-4C25-A213-60736F769C7E}" dt="2022-08-14T11:28:59.112" v="19" actId="26606"/>
          <ac:spMkLst>
            <pc:docMk/>
            <pc:sldMk cId="1302649590" sldId="260"/>
            <ac:spMk id="8" creationId="{FCFF15A9-EEE4-4D9C-94D0-79A59CD729E0}"/>
          </ac:spMkLst>
        </pc:spChg>
        <pc:spChg chg="add del">
          <ac:chgData name="Sarah Gothard" userId="0e53f415fda5f162" providerId="LiveId" clId="{540AA157-FE72-4C25-A213-60736F769C7E}" dt="2022-08-14T11:28:59.112" v="19" actId="26606"/>
          <ac:spMkLst>
            <pc:docMk/>
            <pc:sldMk cId="1302649590" sldId="260"/>
            <ac:spMk id="11" creationId="{32BC26D8-82FB-445E-AA49-62A77D7C1EE0}"/>
          </ac:spMkLst>
        </pc:spChg>
        <pc:spChg chg="add del">
          <ac:chgData name="Sarah Gothard" userId="0e53f415fda5f162" providerId="LiveId" clId="{540AA157-FE72-4C25-A213-60736F769C7E}" dt="2022-08-14T11:28:59.112" v="19" actId="26606"/>
          <ac:spMkLst>
            <pc:docMk/>
            <pc:sldMk cId="1302649590" sldId="260"/>
            <ac:spMk id="13" creationId="{CB44330D-EA18-4254-AA95-EB49948539B8}"/>
          </ac:spMkLst>
        </pc:spChg>
        <pc:spChg chg="add">
          <ac:chgData name="Sarah Gothard" userId="0e53f415fda5f162" providerId="LiveId" clId="{540AA157-FE72-4C25-A213-60736F769C7E}" dt="2022-08-14T11:28:59.112" v="19" actId="26606"/>
          <ac:spMkLst>
            <pc:docMk/>
            <pc:sldMk cId="1302649590" sldId="260"/>
            <ac:spMk id="19" creationId="{32BC26D8-82FB-445E-AA49-62A77D7C1EE0}"/>
          </ac:spMkLst>
        </pc:spChg>
        <pc:spChg chg="add">
          <ac:chgData name="Sarah Gothard" userId="0e53f415fda5f162" providerId="LiveId" clId="{540AA157-FE72-4C25-A213-60736F769C7E}" dt="2022-08-14T11:28:59.112" v="19" actId="26606"/>
          <ac:spMkLst>
            <pc:docMk/>
            <pc:sldMk cId="1302649590" sldId="260"/>
            <ac:spMk id="21" creationId="{CB44330D-EA18-4254-AA95-EB49948539B8}"/>
          </ac:spMkLst>
        </pc:spChg>
        <pc:picChg chg="add del mod">
          <ac:chgData name="Sarah Gothard" userId="0e53f415fda5f162" providerId="LiveId" clId="{540AA157-FE72-4C25-A213-60736F769C7E}" dt="2022-08-14T11:27:40.283" v="15" actId="478"/>
          <ac:picMkLst>
            <pc:docMk/>
            <pc:sldMk cId="1302649590" sldId="260"/>
            <ac:picMk id="6" creationId="{0D1F400A-189B-42E3-81D2-E276F748F2E2}"/>
          </ac:picMkLst>
        </pc:picChg>
        <pc:picChg chg="add del">
          <ac:chgData name="Sarah Gothard" userId="0e53f415fda5f162" providerId="LiveId" clId="{540AA157-FE72-4C25-A213-60736F769C7E}" dt="2022-08-14T11:28:08.719" v="17" actId="22"/>
          <ac:picMkLst>
            <pc:docMk/>
            <pc:sldMk cId="1302649590" sldId="260"/>
            <ac:picMk id="10" creationId="{52E8E2B7-8E48-4D7A-9FB8-42EBFC1AE879}"/>
          </ac:picMkLst>
        </pc:picChg>
        <pc:picChg chg="add mod">
          <ac:chgData name="Sarah Gothard" userId="0e53f415fda5f162" providerId="LiveId" clId="{540AA157-FE72-4C25-A213-60736F769C7E}" dt="2022-08-14T11:28:59.112" v="19" actId="26606"/>
          <ac:picMkLst>
            <pc:docMk/>
            <pc:sldMk cId="1302649590" sldId="260"/>
            <ac:picMk id="14" creationId="{5B533DEB-AAC1-49CB-9E00-26A947CFEB87}"/>
          </ac:picMkLst>
        </pc:picChg>
      </pc:sldChg>
      <pc:sldChg chg="del">
        <pc:chgData name="Sarah Gothard" userId="0e53f415fda5f162" providerId="LiveId" clId="{540AA157-FE72-4C25-A213-60736F769C7E}" dt="2022-08-14T11:24:29.330" v="4" actId="47"/>
        <pc:sldMkLst>
          <pc:docMk/>
          <pc:sldMk cId="2821089266" sldId="260"/>
        </pc:sldMkLst>
      </pc:sldChg>
      <pc:sldChg chg="addSp delSp modSp new mod setBg">
        <pc:chgData name="Sarah Gothard" userId="0e53f415fda5f162" providerId="LiveId" clId="{540AA157-FE72-4C25-A213-60736F769C7E}" dt="2022-08-14T11:27:37.245" v="14" actId="26606"/>
        <pc:sldMkLst>
          <pc:docMk/>
          <pc:sldMk cId="1333956260" sldId="261"/>
        </pc:sldMkLst>
        <pc:spChg chg="del">
          <ac:chgData name="Sarah Gothard" userId="0e53f415fda5f162" providerId="LiveId" clId="{540AA157-FE72-4C25-A213-60736F769C7E}" dt="2022-08-14T11:27:37.245" v="14" actId="26606"/>
          <ac:spMkLst>
            <pc:docMk/>
            <pc:sldMk cId="1333956260" sldId="261"/>
            <ac:spMk id="2" creationId="{749B4507-349D-458C-8DF3-CD45B0F59A49}"/>
          </ac:spMkLst>
        </pc:spChg>
        <pc:spChg chg="del">
          <ac:chgData name="Sarah Gothard" userId="0e53f415fda5f162" providerId="LiveId" clId="{540AA157-FE72-4C25-A213-60736F769C7E}" dt="2022-08-14T11:27:37.245" v="14" actId="26606"/>
          <ac:spMkLst>
            <pc:docMk/>
            <pc:sldMk cId="1333956260" sldId="261"/>
            <ac:spMk id="3" creationId="{B21B63A8-E6C1-4EC1-9E8E-45EB94399D6A}"/>
          </ac:spMkLst>
        </pc:spChg>
        <pc:spChg chg="mod ord">
          <ac:chgData name="Sarah Gothard" userId="0e53f415fda5f162" providerId="LiveId" clId="{540AA157-FE72-4C25-A213-60736F769C7E}" dt="2022-08-14T11:27:37.245" v="14" actId="26606"/>
          <ac:spMkLst>
            <pc:docMk/>
            <pc:sldMk cId="1333956260" sldId="261"/>
            <ac:spMk id="4" creationId="{DA5F198D-F7D3-4AB4-B3AC-B49CE24E0E85}"/>
          </ac:spMkLst>
        </pc:spChg>
        <pc:spChg chg="add">
          <ac:chgData name="Sarah Gothard" userId="0e53f415fda5f162" providerId="LiveId" clId="{540AA157-FE72-4C25-A213-60736F769C7E}" dt="2022-08-14T11:27:37.245" v="14" actId="26606"/>
          <ac:spMkLst>
            <pc:docMk/>
            <pc:sldMk cId="1333956260" sldId="261"/>
            <ac:spMk id="11" creationId="{32BC26D8-82FB-445E-AA49-62A77D7C1EE0}"/>
          </ac:spMkLst>
        </pc:spChg>
        <pc:spChg chg="add">
          <ac:chgData name="Sarah Gothard" userId="0e53f415fda5f162" providerId="LiveId" clId="{540AA157-FE72-4C25-A213-60736F769C7E}" dt="2022-08-14T11:27:37.245" v="14" actId="26606"/>
          <ac:spMkLst>
            <pc:docMk/>
            <pc:sldMk cId="1333956260" sldId="261"/>
            <ac:spMk id="13" creationId="{CB44330D-EA18-4254-AA95-EB49948539B8}"/>
          </ac:spMkLst>
        </pc:spChg>
        <pc:picChg chg="add mod">
          <ac:chgData name="Sarah Gothard" userId="0e53f415fda5f162" providerId="LiveId" clId="{540AA157-FE72-4C25-A213-60736F769C7E}" dt="2022-08-14T11:27:37.245" v="14" actId="26606"/>
          <ac:picMkLst>
            <pc:docMk/>
            <pc:sldMk cId="1333956260" sldId="261"/>
            <ac:picMk id="6" creationId="{18FEF512-5E83-4144-8E73-14925509364B}"/>
          </ac:picMkLst>
        </pc:picChg>
      </pc:sldChg>
      <pc:sldChg chg="del">
        <pc:chgData name="Sarah Gothard" userId="0e53f415fda5f162" providerId="LiveId" clId="{540AA157-FE72-4C25-A213-60736F769C7E}" dt="2022-08-14T11:24:29.330" v="4" actId="47"/>
        <pc:sldMkLst>
          <pc:docMk/>
          <pc:sldMk cId="1507578313" sldId="261"/>
        </pc:sldMkLst>
      </pc:sldChg>
      <pc:sldChg chg="del">
        <pc:chgData name="Sarah Gothard" userId="0e53f415fda5f162" providerId="LiveId" clId="{540AA157-FE72-4C25-A213-60736F769C7E}" dt="2022-08-14T11:24:29.330" v="4" actId="47"/>
        <pc:sldMkLst>
          <pc:docMk/>
          <pc:sldMk cId="1692213896" sldId="262"/>
        </pc:sldMkLst>
      </pc:sldChg>
      <pc:sldChg chg="addSp delSp modSp new mod setBg">
        <pc:chgData name="Sarah Gothard" userId="0e53f415fda5f162" providerId="LiveId" clId="{540AA157-FE72-4C25-A213-60736F769C7E}" dt="2022-08-14T11:33:29.666" v="27" actId="22"/>
        <pc:sldMkLst>
          <pc:docMk/>
          <pc:sldMk cId="2725346323" sldId="262"/>
        </pc:sldMkLst>
        <pc:spChg chg="del">
          <ac:chgData name="Sarah Gothard" userId="0e53f415fda5f162" providerId="LiveId" clId="{540AA157-FE72-4C25-A213-60736F769C7E}" dt="2022-08-14T11:32:29.313" v="22" actId="26606"/>
          <ac:spMkLst>
            <pc:docMk/>
            <pc:sldMk cId="2725346323" sldId="262"/>
            <ac:spMk id="2" creationId="{09132EFA-A5B1-4C1F-9827-437E1F0573BA}"/>
          </ac:spMkLst>
        </pc:spChg>
        <pc:spChg chg="del">
          <ac:chgData name="Sarah Gothard" userId="0e53f415fda5f162" providerId="LiveId" clId="{540AA157-FE72-4C25-A213-60736F769C7E}" dt="2022-08-14T11:32:29.313" v="22" actId="26606"/>
          <ac:spMkLst>
            <pc:docMk/>
            <pc:sldMk cId="2725346323" sldId="262"/>
            <ac:spMk id="3" creationId="{CF0FA62E-D71A-4111-94CD-C4F08E18BDF3}"/>
          </ac:spMkLst>
        </pc:spChg>
        <pc:spChg chg="mod ord">
          <ac:chgData name="Sarah Gothard" userId="0e53f415fda5f162" providerId="LiveId" clId="{540AA157-FE72-4C25-A213-60736F769C7E}" dt="2022-08-14T11:32:29.313" v="22" actId="26606"/>
          <ac:spMkLst>
            <pc:docMk/>
            <pc:sldMk cId="2725346323" sldId="262"/>
            <ac:spMk id="4" creationId="{670C859D-7785-4A4C-B33B-D6CE95A60FFA}"/>
          </ac:spMkLst>
        </pc:spChg>
        <pc:spChg chg="add">
          <ac:chgData name="Sarah Gothard" userId="0e53f415fda5f162" providerId="LiveId" clId="{540AA157-FE72-4C25-A213-60736F769C7E}" dt="2022-08-14T11:32:29.313" v="22" actId="26606"/>
          <ac:spMkLst>
            <pc:docMk/>
            <pc:sldMk cId="2725346323" sldId="262"/>
            <ac:spMk id="11" creationId="{32BC26D8-82FB-445E-AA49-62A77D7C1EE0}"/>
          </ac:spMkLst>
        </pc:spChg>
        <pc:spChg chg="add">
          <ac:chgData name="Sarah Gothard" userId="0e53f415fda5f162" providerId="LiveId" clId="{540AA157-FE72-4C25-A213-60736F769C7E}" dt="2022-08-14T11:32:29.313" v="22" actId="26606"/>
          <ac:spMkLst>
            <pc:docMk/>
            <pc:sldMk cId="2725346323" sldId="262"/>
            <ac:spMk id="13" creationId="{CB44330D-EA18-4254-AA95-EB49948539B8}"/>
          </ac:spMkLst>
        </pc:spChg>
        <pc:picChg chg="add mod">
          <ac:chgData name="Sarah Gothard" userId="0e53f415fda5f162" providerId="LiveId" clId="{540AA157-FE72-4C25-A213-60736F769C7E}" dt="2022-08-14T11:33:29.666" v="27" actId="22"/>
          <ac:picMkLst>
            <pc:docMk/>
            <pc:sldMk cId="2725346323" sldId="262"/>
            <ac:picMk id="6" creationId="{FC86C949-E9CC-4C29-B708-294872AF755C}"/>
          </ac:picMkLst>
        </pc:picChg>
      </pc:sldChg>
      <pc:sldChg chg="addSp delSp modSp new mod setBg">
        <pc:chgData name="Sarah Gothard" userId="0e53f415fda5f162" providerId="LiveId" clId="{540AA157-FE72-4C25-A213-60736F769C7E}" dt="2022-08-14T11:34:30.388" v="32" actId="27614"/>
        <pc:sldMkLst>
          <pc:docMk/>
          <pc:sldMk cId="1938695073" sldId="263"/>
        </pc:sldMkLst>
        <pc:spChg chg="del">
          <ac:chgData name="Sarah Gothard" userId="0e53f415fda5f162" providerId="LiveId" clId="{540AA157-FE72-4C25-A213-60736F769C7E}" dt="2022-08-14T11:33:56.434" v="29" actId="26606"/>
          <ac:spMkLst>
            <pc:docMk/>
            <pc:sldMk cId="1938695073" sldId="263"/>
            <ac:spMk id="2" creationId="{8FDE28D6-3C24-4AC9-8CB4-37D57B9D2D40}"/>
          </ac:spMkLst>
        </pc:spChg>
        <pc:spChg chg="del">
          <ac:chgData name="Sarah Gothard" userId="0e53f415fda5f162" providerId="LiveId" clId="{540AA157-FE72-4C25-A213-60736F769C7E}" dt="2022-08-14T11:33:56.434" v="29" actId="26606"/>
          <ac:spMkLst>
            <pc:docMk/>
            <pc:sldMk cId="1938695073" sldId="263"/>
            <ac:spMk id="3" creationId="{5527D382-58DA-4F5C-9163-3DE42C0BE09D}"/>
          </ac:spMkLst>
        </pc:spChg>
        <pc:spChg chg="mod ord">
          <ac:chgData name="Sarah Gothard" userId="0e53f415fda5f162" providerId="LiveId" clId="{540AA157-FE72-4C25-A213-60736F769C7E}" dt="2022-08-14T11:33:56.434" v="29" actId="26606"/>
          <ac:spMkLst>
            <pc:docMk/>
            <pc:sldMk cId="1938695073" sldId="263"/>
            <ac:spMk id="4" creationId="{837C7BB4-E7E9-4C50-B1C7-59FE9DCD2084}"/>
          </ac:spMkLst>
        </pc:spChg>
        <pc:spChg chg="add">
          <ac:chgData name="Sarah Gothard" userId="0e53f415fda5f162" providerId="LiveId" clId="{540AA157-FE72-4C25-A213-60736F769C7E}" dt="2022-08-14T11:33:56.434" v="29" actId="26606"/>
          <ac:spMkLst>
            <pc:docMk/>
            <pc:sldMk cId="1938695073" sldId="263"/>
            <ac:spMk id="13" creationId="{32BC26D8-82FB-445E-AA49-62A77D7C1EE0}"/>
          </ac:spMkLst>
        </pc:spChg>
        <pc:spChg chg="add">
          <ac:chgData name="Sarah Gothard" userId="0e53f415fda5f162" providerId="LiveId" clId="{540AA157-FE72-4C25-A213-60736F769C7E}" dt="2022-08-14T11:33:56.434" v="29" actId="26606"/>
          <ac:spMkLst>
            <pc:docMk/>
            <pc:sldMk cId="1938695073" sldId="263"/>
            <ac:spMk id="15" creationId="{CB44330D-EA18-4254-AA95-EB49948539B8}"/>
          </ac:spMkLst>
        </pc:spChg>
        <pc:picChg chg="add del mod">
          <ac:chgData name="Sarah Gothard" userId="0e53f415fda5f162" providerId="LiveId" clId="{540AA157-FE72-4C25-A213-60736F769C7E}" dt="2022-08-14T11:33:29.666" v="27" actId="22"/>
          <ac:picMkLst>
            <pc:docMk/>
            <pc:sldMk cId="1938695073" sldId="263"/>
            <ac:picMk id="6" creationId="{61800047-5CB2-4177-A592-E9C37CB96F44}"/>
          </ac:picMkLst>
        </pc:picChg>
        <pc:picChg chg="add mod">
          <ac:chgData name="Sarah Gothard" userId="0e53f415fda5f162" providerId="LiveId" clId="{540AA157-FE72-4C25-A213-60736F769C7E}" dt="2022-08-14T11:34:30.388" v="32" actId="27614"/>
          <ac:picMkLst>
            <pc:docMk/>
            <pc:sldMk cId="1938695073" sldId="263"/>
            <ac:picMk id="8" creationId="{63D928FD-1267-4085-80D3-3A35CA978A17}"/>
          </ac:picMkLst>
        </pc:picChg>
      </pc:sldChg>
      <pc:sldChg chg="del">
        <pc:chgData name="Sarah Gothard" userId="0e53f415fda5f162" providerId="LiveId" clId="{540AA157-FE72-4C25-A213-60736F769C7E}" dt="2022-08-14T11:24:29.330" v="4" actId="47"/>
        <pc:sldMkLst>
          <pc:docMk/>
          <pc:sldMk cId="3798822531" sldId="263"/>
        </pc:sldMkLst>
      </pc:sldChg>
      <pc:sldChg chg="addSp delSp modSp new mod setBg">
        <pc:chgData name="Sarah Gothard" userId="0e53f415fda5f162" providerId="LiveId" clId="{540AA157-FE72-4C25-A213-60736F769C7E}" dt="2022-08-14T11:34:32.772" v="34" actId="26606"/>
        <pc:sldMkLst>
          <pc:docMk/>
          <pc:sldMk cId="865430668" sldId="264"/>
        </pc:sldMkLst>
        <pc:spChg chg="del">
          <ac:chgData name="Sarah Gothard" userId="0e53f415fda5f162" providerId="LiveId" clId="{540AA157-FE72-4C25-A213-60736F769C7E}" dt="2022-08-14T11:34:32.772" v="34" actId="26606"/>
          <ac:spMkLst>
            <pc:docMk/>
            <pc:sldMk cId="865430668" sldId="264"/>
            <ac:spMk id="2" creationId="{0611EBBA-6D52-4D33-A930-75B9AAF564A9}"/>
          </ac:spMkLst>
        </pc:spChg>
        <pc:spChg chg="del">
          <ac:chgData name="Sarah Gothard" userId="0e53f415fda5f162" providerId="LiveId" clId="{540AA157-FE72-4C25-A213-60736F769C7E}" dt="2022-08-14T11:34:32.772" v="34" actId="26606"/>
          <ac:spMkLst>
            <pc:docMk/>
            <pc:sldMk cId="865430668" sldId="264"/>
            <ac:spMk id="3" creationId="{C2D00682-B5FE-4E8E-AED4-25A81B01D6F9}"/>
          </ac:spMkLst>
        </pc:spChg>
        <pc:spChg chg="mod ord">
          <ac:chgData name="Sarah Gothard" userId="0e53f415fda5f162" providerId="LiveId" clId="{540AA157-FE72-4C25-A213-60736F769C7E}" dt="2022-08-14T11:34:32.772" v="34" actId="26606"/>
          <ac:spMkLst>
            <pc:docMk/>
            <pc:sldMk cId="865430668" sldId="264"/>
            <ac:spMk id="4" creationId="{E8C87C1F-BF05-428F-B9E9-F9DA37746EB4}"/>
          </ac:spMkLst>
        </pc:spChg>
        <pc:spChg chg="add">
          <ac:chgData name="Sarah Gothard" userId="0e53f415fda5f162" providerId="LiveId" clId="{540AA157-FE72-4C25-A213-60736F769C7E}" dt="2022-08-14T11:34:32.772" v="34" actId="26606"/>
          <ac:spMkLst>
            <pc:docMk/>
            <pc:sldMk cId="865430668" sldId="264"/>
            <ac:spMk id="11" creationId="{32BC26D8-82FB-445E-AA49-62A77D7C1EE0}"/>
          </ac:spMkLst>
        </pc:spChg>
        <pc:spChg chg="add">
          <ac:chgData name="Sarah Gothard" userId="0e53f415fda5f162" providerId="LiveId" clId="{540AA157-FE72-4C25-A213-60736F769C7E}" dt="2022-08-14T11:34:32.772" v="34" actId="26606"/>
          <ac:spMkLst>
            <pc:docMk/>
            <pc:sldMk cId="865430668" sldId="264"/>
            <ac:spMk id="13" creationId="{CB44330D-EA18-4254-AA95-EB49948539B8}"/>
          </ac:spMkLst>
        </pc:spChg>
        <pc:picChg chg="add mod">
          <ac:chgData name="Sarah Gothard" userId="0e53f415fda5f162" providerId="LiveId" clId="{540AA157-FE72-4C25-A213-60736F769C7E}" dt="2022-08-14T11:34:32.772" v="34" actId="26606"/>
          <ac:picMkLst>
            <pc:docMk/>
            <pc:sldMk cId="865430668" sldId="264"/>
            <ac:picMk id="6" creationId="{3E4417CD-777E-4C24-A545-2FF448113E85}"/>
          </ac:picMkLst>
        </pc:picChg>
      </pc:sldChg>
      <pc:sldChg chg="del">
        <pc:chgData name="Sarah Gothard" userId="0e53f415fda5f162" providerId="LiveId" clId="{540AA157-FE72-4C25-A213-60736F769C7E}" dt="2022-08-14T11:24:29.330" v="4" actId="47"/>
        <pc:sldMkLst>
          <pc:docMk/>
          <pc:sldMk cId="3607534595" sldId="264"/>
        </pc:sldMkLst>
      </pc:sldChg>
      <pc:sldChg chg="addSp new del mod">
        <pc:chgData name="Sarah Gothard" userId="0e53f415fda5f162" providerId="LiveId" clId="{540AA157-FE72-4C25-A213-60736F769C7E}" dt="2022-08-14T11:36:17.487" v="42" actId="47"/>
        <pc:sldMkLst>
          <pc:docMk/>
          <pc:sldMk cId="1416528409" sldId="265"/>
        </pc:sldMkLst>
        <pc:picChg chg="add">
          <ac:chgData name="Sarah Gothard" userId="0e53f415fda5f162" providerId="LiveId" clId="{540AA157-FE72-4C25-A213-60736F769C7E}" dt="2022-08-14T11:35:51.782" v="36" actId="22"/>
          <ac:picMkLst>
            <pc:docMk/>
            <pc:sldMk cId="1416528409" sldId="265"/>
            <ac:picMk id="6" creationId="{C082D310-BAE9-46F0-8FE0-2418AE22BB23}"/>
          </ac:picMkLst>
        </pc:picChg>
      </pc:sldChg>
      <pc:sldChg chg="del">
        <pc:chgData name="Sarah Gothard" userId="0e53f415fda5f162" providerId="LiveId" clId="{540AA157-FE72-4C25-A213-60736F769C7E}" dt="2022-08-14T11:24:29.330" v="4" actId="47"/>
        <pc:sldMkLst>
          <pc:docMk/>
          <pc:sldMk cId="3124880306" sldId="265"/>
        </pc:sldMkLst>
      </pc:sldChg>
      <pc:sldChg chg="addSp delSp modSp new mod setBg">
        <pc:chgData name="Sarah Gothard" userId="0e53f415fda5f162" providerId="LiveId" clId="{540AA157-FE72-4C25-A213-60736F769C7E}" dt="2022-08-14T11:36:14.166" v="41" actId="26606"/>
        <pc:sldMkLst>
          <pc:docMk/>
          <pc:sldMk cId="1504771238" sldId="266"/>
        </pc:sldMkLst>
        <pc:spChg chg="del">
          <ac:chgData name="Sarah Gothard" userId="0e53f415fda5f162" providerId="LiveId" clId="{540AA157-FE72-4C25-A213-60736F769C7E}" dt="2022-08-14T11:36:11.586" v="39" actId="478"/>
          <ac:spMkLst>
            <pc:docMk/>
            <pc:sldMk cId="1504771238" sldId="266"/>
            <ac:spMk id="2" creationId="{BA342D89-F2B8-4447-B965-FFD4FBEF75F0}"/>
          </ac:spMkLst>
        </pc:spChg>
        <pc:spChg chg="del">
          <ac:chgData name="Sarah Gothard" userId="0e53f415fda5f162" providerId="LiveId" clId="{540AA157-FE72-4C25-A213-60736F769C7E}" dt="2022-08-14T11:36:10.044" v="38" actId="478"/>
          <ac:spMkLst>
            <pc:docMk/>
            <pc:sldMk cId="1504771238" sldId="266"/>
            <ac:spMk id="3" creationId="{38F14628-7ECF-42FE-923E-73DF444066BE}"/>
          </ac:spMkLst>
        </pc:spChg>
        <pc:spChg chg="mod ord">
          <ac:chgData name="Sarah Gothard" userId="0e53f415fda5f162" providerId="LiveId" clId="{540AA157-FE72-4C25-A213-60736F769C7E}" dt="2022-08-14T11:36:14.166" v="41" actId="26606"/>
          <ac:spMkLst>
            <pc:docMk/>
            <pc:sldMk cId="1504771238" sldId="266"/>
            <ac:spMk id="4" creationId="{56F23D84-9FFD-4763-8742-D072F3F5A5B0}"/>
          </ac:spMkLst>
        </pc:spChg>
        <pc:spChg chg="add">
          <ac:chgData name="Sarah Gothard" userId="0e53f415fda5f162" providerId="LiveId" clId="{540AA157-FE72-4C25-A213-60736F769C7E}" dt="2022-08-14T11:36:14.166" v="41" actId="26606"/>
          <ac:spMkLst>
            <pc:docMk/>
            <pc:sldMk cId="1504771238" sldId="266"/>
            <ac:spMk id="11" creationId="{32BC26D8-82FB-445E-AA49-62A77D7C1EE0}"/>
          </ac:spMkLst>
        </pc:spChg>
        <pc:spChg chg="add">
          <ac:chgData name="Sarah Gothard" userId="0e53f415fda5f162" providerId="LiveId" clId="{540AA157-FE72-4C25-A213-60736F769C7E}" dt="2022-08-14T11:36:14.166" v="41" actId="26606"/>
          <ac:spMkLst>
            <pc:docMk/>
            <pc:sldMk cId="1504771238" sldId="266"/>
            <ac:spMk id="13" creationId="{CB44330D-EA18-4254-AA95-EB49948539B8}"/>
          </ac:spMkLst>
        </pc:spChg>
        <pc:picChg chg="add mod">
          <ac:chgData name="Sarah Gothard" userId="0e53f415fda5f162" providerId="LiveId" clId="{540AA157-FE72-4C25-A213-60736F769C7E}" dt="2022-08-14T11:36:14.166" v="41" actId="26606"/>
          <ac:picMkLst>
            <pc:docMk/>
            <pc:sldMk cId="1504771238" sldId="266"/>
            <ac:picMk id="6" creationId="{B1383D6C-C911-4016-B455-519B2AFBA456}"/>
          </ac:picMkLst>
        </pc:picChg>
      </pc:sldChg>
      <pc:sldChg chg="del">
        <pc:chgData name="Sarah Gothard" userId="0e53f415fda5f162" providerId="LiveId" clId="{540AA157-FE72-4C25-A213-60736F769C7E}" dt="2022-08-14T11:24:29.330" v="4" actId="47"/>
        <pc:sldMkLst>
          <pc:docMk/>
          <pc:sldMk cId="3480475621" sldId="266"/>
        </pc:sldMkLst>
      </pc:sldChg>
      <pc:sldChg chg="addSp delSp modSp new mod setBg">
        <pc:chgData name="Sarah Gothard" userId="0e53f415fda5f162" providerId="LiveId" clId="{540AA157-FE72-4C25-A213-60736F769C7E}" dt="2022-08-14T11:37:33.090" v="45" actId="26606"/>
        <pc:sldMkLst>
          <pc:docMk/>
          <pc:sldMk cId="148325766" sldId="267"/>
        </pc:sldMkLst>
        <pc:spChg chg="del">
          <ac:chgData name="Sarah Gothard" userId="0e53f415fda5f162" providerId="LiveId" clId="{540AA157-FE72-4C25-A213-60736F769C7E}" dt="2022-08-14T11:37:33.090" v="45" actId="26606"/>
          <ac:spMkLst>
            <pc:docMk/>
            <pc:sldMk cId="148325766" sldId="267"/>
            <ac:spMk id="2" creationId="{E1A65570-A4A3-40FD-B3B3-98536C4B7D2D}"/>
          </ac:spMkLst>
        </pc:spChg>
        <pc:spChg chg="del">
          <ac:chgData name="Sarah Gothard" userId="0e53f415fda5f162" providerId="LiveId" clId="{540AA157-FE72-4C25-A213-60736F769C7E}" dt="2022-08-14T11:37:33.090" v="45" actId="26606"/>
          <ac:spMkLst>
            <pc:docMk/>
            <pc:sldMk cId="148325766" sldId="267"/>
            <ac:spMk id="3" creationId="{E45B2551-435F-496E-A952-9FDE1803B427}"/>
          </ac:spMkLst>
        </pc:spChg>
        <pc:spChg chg="mod ord">
          <ac:chgData name="Sarah Gothard" userId="0e53f415fda5f162" providerId="LiveId" clId="{540AA157-FE72-4C25-A213-60736F769C7E}" dt="2022-08-14T11:37:33.090" v="45" actId="26606"/>
          <ac:spMkLst>
            <pc:docMk/>
            <pc:sldMk cId="148325766" sldId="267"/>
            <ac:spMk id="4" creationId="{317ADC76-01DB-4F41-A1CD-B7295506A246}"/>
          </ac:spMkLst>
        </pc:spChg>
        <pc:spChg chg="add">
          <ac:chgData name="Sarah Gothard" userId="0e53f415fda5f162" providerId="LiveId" clId="{540AA157-FE72-4C25-A213-60736F769C7E}" dt="2022-08-14T11:37:33.090" v="45" actId="26606"/>
          <ac:spMkLst>
            <pc:docMk/>
            <pc:sldMk cId="148325766" sldId="267"/>
            <ac:spMk id="11" creationId="{32BC26D8-82FB-445E-AA49-62A77D7C1EE0}"/>
          </ac:spMkLst>
        </pc:spChg>
        <pc:spChg chg="add">
          <ac:chgData name="Sarah Gothard" userId="0e53f415fda5f162" providerId="LiveId" clId="{540AA157-FE72-4C25-A213-60736F769C7E}" dt="2022-08-14T11:37:33.090" v="45" actId="26606"/>
          <ac:spMkLst>
            <pc:docMk/>
            <pc:sldMk cId="148325766" sldId="267"/>
            <ac:spMk id="13" creationId="{CB44330D-EA18-4254-AA95-EB49948539B8}"/>
          </ac:spMkLst>
        </pc:spChg>
        <pc:picChg chg="add mod">
          <ac:chgData name="Sarah Gothard" userId="0e53f415fda5f162" providerId="LiveId" clId="{540AA157-FE72-4C25-A213-60736F769C7E}" dt="2022-08-14T11:37:33.090" v="45" actId="26606"/>
          <ac:picMkLst>
            <pc:docMk/>
            <pc:sldMk cId="148325766" sldId="267"/>
            <ac:picMk id="6" creationId="{0F4AB2DB-6ABC-4707-8A76-99DCB47113A7}"/>
          </ac:picMkLst>
        </pc:picChg>
      </pc:sldChg>
      <pc:sldChg chg="add ord">
        <pc:chgData name="Sarah Gothard" userId="0e53f415fda5f162" providerId="LiveId" clId="{540AA157-FE72-4C25-A213-60736F769C7E}" dt="2022-08-14T11:37:48.625" v="48"/>
        <pc:sldMkLst>
          <pc:docMk/>
          <pc:sldMk cId="3577726097" sldId="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8/14/2022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A2F9C95-BDC0-41F4-9494-D714E2DF33A6}" type="datetime1">
              <a:rPr lang="en-US" smtClean="0"/>
              <a:t>8/14/2022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2CFF3D6-48B6-406D-B098-937B60CC0C7A}" type="datetime1">
              <a:rPr lang="en-US" smtClean="0"/>
              <a:t>8/14/2022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C24E854-636E-430E-BD03-0C3E6128DC62}" type="datetime1">
              <a:rPr lang="en-US" smtClean="0"/>
              <a:t>8/14/2022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93D2686-E1ED-4793-B28C-0C15F287CE0B}" type="datetime1">
              <a:rPr lang="en-US" smtClean="0"/>
              <a:t>8/14/2022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6E2EFBDD-FCBC-4BFC-AABF-E282FBB96CC3}" type="datetime1">
              <a:rPr lang="en-US" smtClean="0"/>
              <a:t>8/14/2022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7072642-8E14-456F-83A7-7A36C635103A}" type="datetime1">
              <a:rPr lang="en-US" smtClean="0"/>
              <a:t>8/14/2022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83F90D7-A2BA-42F7-802A-736DC2EF8DFD}" type="datetime1">
              <a:rPr lang="en-US" smtClean="0"/>
              <a:t>8/14/2022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457FDC0-AC4A-4103-AFEC-2BB4FE36D25E}" type="datetime1">
              <a:rPr lang="en-US" smtClean="0"/>
              <a:t>8/14/2022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80406F6-C7F1-4FF6-A3B3-DF72A8CE2D08}" type="datetime1">
              <a:rPr lang="en-US" smtClean="0"/>
              <a:t>8/14/2022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703CE4EA-F5C1-4BC6-849F-5B8A9EE67DD7}" type="datetime1">
              <a:rPr lang="en-US" smtClean="0"/>
              <a:t>8/14/2022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98BB5B11-6D0F-4235-BE95-8CCB23DA5C87}" type="datetime1">
              <a:rPr lang="en-US" smtClean="0"/>
              <a:t>8/14/2022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EDF57-FF8A-4DAD-BFF1-72376D88CCB7}" type="datetime1">
              <a:rPr lang="en-US" smtClean="0"/>
              <a:t>8/14/2022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AD835F5-37F0-4E94-B335-63BF2A8AC45F}"/>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E4417CD-777E-4C24-A545-2FF448113E85}"/>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E8C87C1F-BF05-428F-B9E9-F9DA37746EB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77726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00B04B8-624B-44AC-B22A-F9ED6DDA71EA}"/>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359C7606-B22F-44FB-AB38-1F3916DB61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1927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Content Placeholder 13">
            <a:extLst>
              <a:ext uri="{FF2B5EF4-FFF2-40B4-BE49-F238E27FC236}">
                <a16:creationId xmlns:a16="http://schemas.microsoft.com/office/drawing/2014/main" id="{5B533DEB-AAC1-49CB-9E00-26A947CFEB87}"/>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6CE1B1CD-46C9-4808-BE1D-752034EEABD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02649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8FEF512-5E83-4144-8E73-14925509364B}"/>
              </a:ext>
            </a:extLst>
          </p:cNvPr>
          <p:cNvPicPr>
            <a:picLocks noGrp="1" noChangeAspect="1"/>
          </p:cNvPicPr>
          <p:nvPr>
            <p:ph idx="1"/>
          </p:nvPr>
        </p:nvPicPr>
        <p:blipFill>
          <a:blip r:embed="rId2"/>
          <a:stretch>
            <a:fillRect/>
          </a:stretch>
        </p:blipFill>
        <p:spPr>
          <a:xfrm>
            <a:off x="1187572" y="643467"/>
            <a:ext cx="9816855" cy="5571066"/>
          </a:xfrm>
          <a:prstGeom prst="rect">
            <a:avLst/>
          </a:prstGeom>
        </p:spPr>
      </p:pic>
      <p:sp>
        <p:nvSpPr>
          <p:cNvPr id="4" name="Footer Placeholder 3">
            <a:extLst>
              <a:ext uri="{FF2B5EF4-FFF2-40B4-BE49-F238E27FC236}">
                <a16:creationId xmlns:a16="http://schemas.microsoft.com/office/drawing/2014/main" id="{DA5F198D-F7D3-4AB4-B3AC-B49CE24E0E8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33956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C86C949-E9CC-4C29-B708-294872AF755C}"/>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670C859D-7785-4A4C-B33B-D6CE95A60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25346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63D928FD-1267-4085-80D3-3A35CA978A17}"/>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837C7BB4-E7E9-4C50-B1C7-59FE9DCD20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8695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E4417CD-777E-4C24-A545-2FF448113E85}"/>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E8C87C1F-BF05-428F-B9E9-F9DA37746EB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65430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1383D6C-C911-4016-B455-519B2AFBA456}"/>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6F23D84-9FFD-4763-8742-D072F3F5A5B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04771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F4AB2DB-6ABC-4707-8A76-99DCB47113A7}"/>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317ADC76-01DB-4F41-A1CD-B7295506A24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83257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10</cp:revision>
  <dcterms:created xsi:type="dcterms:W3CDTF">2022-06-19T13:22:34Z</dcterms:created>
  <dcterms:modified xsi:type="dcterms:W3CDTF">2022-08-14T11:37:59Z</dcterms:modified>
</cp:coreProperties>
</file>