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5"/>
  </p:notesMasterIdLst>
  <p:handoutMasterIdLst>
    <p:handoutMasterId r:id="rId16"/>
  </p:handoutMasterIdLst>
  <p:sldIdLst>
    <p:sldId id="262" r:id="rId2"/>
    <p:sldId id="264" r:id="rId3"/>
    <p:sldId id="265" r:id="rId4"/>
    <p:sldId id="270" r:id="rId5"/>
    <p:sldId id="271" r:id="rId6"/>
    <p:sldId id="266" r:id="rId7"/>
    <p:sldId id="267" r:id="rId8"/>
    <p:sldId id="272" r:id="rId9"/>
    <p:sldId id="274" r:id="rId10"/>
    <p:sldId id="275" r:id="rId11"/>
    <p:sldId id="273"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9C7786-EE63-409B-8B5C-D9DDBF77B25C}" v="30" dt="2020-09-11T14:14:53.120"/>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varScale="1">
        <p:scale>
          <a:sx n="65" d="100"/>
          <a:sy n="65" d="100"/>
        </p:scale>
        <p:origin x="234"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0D9C7786-EE63-409B-8B5C-D9DDBF77B25C}"/>
    <pc:docChg chg="undo custSel addSld modSld modMainMaster">
      <pc:chgData name="Sarah Gothard" userId="0e53f415fda5f162" providerId="LiveId" clId="{0D9C7786-EE63-409B-8B5C-D9DDBF77B25C}" dt="2020-09-11T14:14:58.101" v="80" actId="1076"/>
      <pc:docMkLst>
        <pc:docMk/>
      </pc:docMkLst>
      <pc:sldChg chg="addSp delSp modSp mod">
        <pc:chgData name="Sarah Gothard" userId="0e53f415fda5f162" providerId="LiveId" clId="{0D9C7786-EE63-409B-8B5C-D9DDBF77B25C}" dt="2020-09-11T14:05:01.563" v="7" actId="1076"/>
        <pc:sldMkLst>
          <pc:docMk/>
          <pc:sldMk cId="219344417" sldId="262"/>
        </pc:sldMkLst>
        <pc:spChg chg="add del">
          <ac:chgData name="Sarah Gothard" userId="0e53f415fda5f162" providerId="LiveId" clId="{0D9C7786-EE63-409B-8B5C-D9DDBF77B25C}" dt="2020-09-11T14:04:01.700" v="1" actId="478"/>
          <ac:spMkLst>
            <pc:docMk/>
            <pc:sldMk cId="219344417" sldId="262"/>
            <ac:spMk id="4" creationId="{F5233461-FA53-422B-810C-8B460EE9260F}"/>
          </ac:spMkLst>
        </pc:spChg>
        <pc:spChg chg="del">
          <ac:chgData name="Sarah Gothard" userId="0e53f415fda5f162" providerId="LiveId" clId="{0D9C7786-EE63-409B-8B5C-D9DDBF77B25C}" dt="2020-09-11T14:04:03.265" v="2" actId="478"/>
          <ac:spMkLst>
            <pc:docMk/>
            <pc:sldMk cId="219344417" sldId="262"/>
            <ac:spMk id="5" creationId="{51758FCC-16BE-4944-BAEA-A6F5B0DD3660}"/>
          </ac:spMkLst>
        </pc:spChg>
        <pc:picChg chg="add mod">
          <ac:chgData name="Sarah Gothard" userId="0e53f415fda5f162" providerId="LiveId" clId="{0D9C7786-EE63-409B-8B5C-D9DDBF77B25C}" dt="2020-09-11T14:05:01.563" v="7" actId="1076"/>
          <ac:picMkLst>
            <pc:docMk/>
            <pc:sldMk cId="219344417" sldId="262"/>
            <ac:picMk id="3" creationId="{832B09D1-403C-4E95-A15B-546F46A6607C}"/>
          </ac:picMkLst>
        </pc:picChg>
      </pc:sldChg>
      <pc:sldChg chg="addSp delSp modSp mod setBg">
        <pc:chgData name="Sarah Gothard" userId="0e53f415fda5f162" providerId="LiveId" clId="{0D9C7786-EE63-409B-8B5C-D9DDBF77B25C}" dt="2020-09-11T14:07:15.681" v="31" actId="1076"/>
        <pc:sldMkLst>
          <pc:docMk/>
          <pc:sldMk cId="795945589" sldId="264"/>
        </pc:sldMkLst>
        <pc:spChg chg="add del">
          <ac:chgData name="Sarah Gothard" userId="0e53f415fda5f162" providerId="LiveId" clId="{0D9C7786-EE63-409B-8B5C-D9DDBF77B25C}" dt="2020-09-11T14:07:02.948" v="26" actId="478"/>
          <ac:spMkLst>
            <pc:docMk/>
            <pc:sldMk cId="795945589" sldId="264"/>
            <ac:spMk id="4" creationId="{F5233461-FA53-422B-810C-8B460EE9260F}"/>
          </ac:spMkLst>
        </pc:spChg>
        <pc:picChg chg="add del">
          <ac:chgData name="Sarah Gothard" userId="0e53f415fda5f162" providerId="LiveId" clId="{0D9C7786-EE63-409B-8B5C-D9DDBF77B25C}" dt="2020-09-11T14:06:29.787" v="14" actId="21"/>
          <ac:picMkLst>
            <pc:docMk/>
            <pc:sldMk cId="795945589" sldId="264"/>
            <ac:picMk id="3" creationId="{8688C641-E6CD-442A-9D85-E7871F9CA450}"/>
          </ac:picMkLst>
        </pc:picChg>
        <pc:picChg chg="add del">
          <ac:chgData name="Sarah Gothard" userId="0e53f415fda5f162" providerId="LiveId" clId="{0D9C7786-EE63-409B-8B5C-D9DDBF77B25C}" dt="2020-09-11T14:06:34.835" v="17" actId="22"/>
          <ac:picMkLst>
            <pc:docMk/>
            <pc:sldMk cId="795945589" sldId="264"/>
            <ac:picMk id="6" creationId="{5BD25F4A-67E2-494D-BA08-9F653B08FA88}"/>
          </ac:picMkLst>
        </pc:picChg>
        <pc:picChg chg="add del">
          <ac:chgData name="Sarah Gothard" userId="0e53f415fda5f162" providerId="LiveId" clId="{0D9C7786-EE63-409B-8B5C-D9DDBF77B25C}" dt="2020-09-11T14:07:00.364" v="22" actId="22"/>
          <ac:picMkLst>
            <pc:docMk/>
            <pc:sldMk cId="795945589" sldId="264"/>
            <ac:picMk id="8" creationId="{4A206B0A-68DC-4F2E-9C91-2C6831AE9CC3}"/>
          </ac:picMkLst>
        </pc:picChg>
        <pc:picChg chg="add mod">
          <ac:chgData name="Sarah Gothard" userId="0e53f415fda5f162" providerId="LiveId" clId="{0D9C7786-EE63-409B-8B5C-D9DDBF77B25C}" dt="2020-09-11T14:07:15.681" v="31" actId="1076"/>
          <ac:picMkLst>
            <pc:docMk/>
            <pc:sldMk cId="795945589" sldId="264"/>
            <ac:picMk id="10" creationId="{DB67C216-31F4-4AFB-AE42-060FDC935C42}"/>
          </ac:picMkLst>
        </pc:picChg>
      </pc:sldChg>
      <pc:sldChg chg="addSp delSp modSp add mod">
        <pc:chgData name="Sarah Gothard" userId="0e53f415fda5f162" providerId="LiveId" clId="{0D9C7786-EE63-409B-8B5C-D9DDBF77B25C}" dt="2020-09-11T14:13:11.027" v="69" actId="1076"/>
        <pc:sldMkLst>
          <pc:docMk/>
          <pc:sldMk cId="1641800922" sldId="265"/>
        </pc:sldMkLst>
        <pc:picChg chg="add del mod">
          <ac:chgData name="Sarah Gothard" userId="0e53f415fda5f162" providerId="LiveId" clId="{0D9C7786-EE63-409B-8B5C-D9DDBF77B25C}" dt="2020-09-11T14:13:07.039" v="66" actId="478"/>
          <ac:picMkLst>
            <pc:docMk/>
            <pc:sldMk cId="1641800922" sldId="265"/>
            <ac:picMk id="3" creationId="{0BD032B6-6803-4E46-A396-406C11AB700E}"/>
          </ac:picMkLst>
        </pc:picChg>
        <pc:picChg chg="add mod">
          <ac:chgData name="Sarah Gothard" userId="0e53f415fda5f162" providerId="LiveId" clId="{0D9C7786-EE63-409B-8B5C-D9DDBF77B25C}" dt="2020-09-11T14:13:11.027" v="69" actId="1076"/>
          <ac:picMkLst>
            <pc:docMk/>
            <pc:sldMk cId="1641800922" sldId="265"/>
            <ac:picMk id="5" creationId="{51B2F5E8-5E7D-464A-A2FF-E3581FBBE7D6}"/>
          </ac:picMkLst>
        </pc:picChg>
      </pc:sldChg>
      <pc:sldChg chg="addSp modSp add mod">
        <pc:chgData name="Sarah Gothard" userId="0e53f415fda5f162" providerId="LiveId" clId="{0D9C7786-EE63-409B-8B5C-D9DDBF77B25C}" dt="2020-09-11T14:13:46.707" v="74" actId="1076"/>
        <pc:sldMkLst>
          <pc:docMk/>
          <pc:sldMk cId="1614610895" sldId="266"/>
        </pc:sldMkLst>
        <pc:picChg chg="add mod">
          <ac:chgData name="Sarah Gothard" userId="0e53f415fda5f162" providerId="LiveId" clId="{0D9C7786-EE63-409B-8B5C-D9DDBF77B25C}" dt="2020-09-11T14:13:46.707" v="74" actId="1076"/>
          <ac:picMkLst>
            <pc:docMk/>
            <pc:sldMk cId="1614610895" sldId="266"/>
            <ac:picMk id="3" creationId="{E1F82911-49D0-4486-A2E8-11AA7705708F}"/>
          </ac:picMkLst>
        </pc:picChg>
      </pc:sldChg>
      <pc:sldChg chg="addSp add mod">
        <pc:chgData name="Sarah Gothard" userId="0e53f415fda5f162" providerId="LiveId" clId="{0D9C7786-EE63-409B-8B5C-D9DDBF77B25C}" dt="2020-09-11T14:12:06.753" v="63" actId="22"/>
        <pc:sldMkLst>
          <pc:docMk/>
          <pc:sldMk cId="3183251389" sldId="267"/>
        </pc:sldMkLst>
        <pc:picChg chg="add">
          <ac:chgData name="Sarah Gothard" userId="0e53f415fda5f162" providerId="LiveId" clId="{0D9C7786-EE63-409B-8B5C-D9DDBF77B25C}" dt="2020-09-11T14:12:06.753" v="63" actId="22"/>
          <ac:picMkLst>
            <pc:docMk/>
            <pc:sldMk cId="3183251389" sldId="267"/>
            <ac:picMk id="3" creationId="{3A6EAF7A-510C-447D-8462-31F360C1F74A}"/>
          </ac:picMkLst>
        </pc:picChg>
      </pc:sldChg>
      <pc:sldChg chg="addSp modSp add mod">
        <pc:chgData name="Sarah Gothard" userId="0e53f415fda5f162" providerId="LiveId" clId="{0D9C7786-EE63-409B-8B5C-D9DDBF77B25C}" dt="2020-09-11T14:14:58.101" v="80" actId="1076"/>
        <pc:sldMkLst>
          <pc:docMk/>
          <pc:sldMk cId="1185963117" sldId="268"/>
        </pc:sldMkLst>
        <pc:picChg chg="add mod">
          <ac:chgData name="Sarah Gothard" userId="0e53f415fda5f162" providerId="LiveId" clId="{0D9C7786-EE63-409B-8B5C-D9DDBF77B25C}" dt="2020-09-11T14:14:58.101" v="80" actId="1076"/>
          <ac:picMkLst>
            <pc:docMk/>
            <pc:sldMk cId="1185963117" sldId="268"/>
            <ac:picMk id="3" creationId="{242C30B3-DBDD-4415-B13F-81F6A7E3E46D}"/>
          </ac:picMkLst>
        </pc:picChg>
      </pc:sldChg>
      <pc:sldChg chg="addSp add mod">
        <pc:chgData name="Sarah Gothard" userId="0e53f415fda5f162" providerId="LiveId" clId="{0D9C7786-EE63-409B-8B5C-D9DDBF77B25C}" dt="2020-09-11T14:12:16.167" v="65" actId="22"/>
        <pc:sldMkLst>
          <pc:docMk/>
          <pc:sldMk cId="2958296136" sldId="269"/>
        </pc:sldMkLst>
        <pc:picChg chg="add">
          <ac:chgData name="Sarah Gothard" userId="0e53f415fda5f162" providerId="LiveId" clId="{0D9C7786-EE63-409B-8B5C-D9DDBF77B25C}" dt="2020-09-11T14:12:16.167" v="65" actId="22"/>
          <ac:picMkLst>
            <pc:docMk/>
            <pc:sldMk cId="2958296136" sldId="269"/>
            <ac:picMk id="3" creationId="{C4ED52BF-4926-4969-910D-029F429CFEAE}"/>
          </ac:picMkLst>
        </pc:picChg>
      </pc:sldChg>
      <pc:sldChg chg="addSp modSp add mod">
        <pc:chgData name="Sarah Gothard" userId="0e53f415fda5f162" providerId="LiveId" clId="{0D9C7786-EE63-409B-8B5C-D9DDBF77B25C}" dt="2020-09-11T14:12:01.957" v="62" actId="1076"/>
        <pc:sldMkLst>
          <pc:docMk/>
          <pc:sldMk cId="3408284528" sldId="270"/>
        </pc:sldMkLst>
        <pc:picChg chg="add mod">
          <ac:chgData name="Sarah Gothard" userId="0e53f415fda5f162" providerId="LiveId" clId="{0D9C7786-EE63-409B-8B5C-D9DDBF77B25C}" dt="2020-09-11T14:12:01.957" v="62" actId="1076"/>
          <ac:picMkLst>
            <pc:docMk/>
            <pc:sldMk cId="3408284528" sldId="270"/>
            <ac:picMk id="3" creationId="{623E6BB8-4653-499D-BB6A-6D7618CF2627}"/>
          </ac:picMkLst>
        </pc:picChg>
      </pc:sldChg>
      <pc:sldChg chg="addSp modSp add mod">
        <pc:chgData name="Sarah Gothard" userId="0e53f415fda5f162" providerId="LiveId" clId="{0D9C7786-EE63-409B-8B5C-D9DDBF77B25C}" dt="2020-09-11T14:08:33.706" v="38" actId="1076"/>
        <pc:sldMkLst>
          <pc:docMk/>
          <pc:sldMk cId="1373606275" sldId="271"/>
        </pc:sldMkLst>
        <pc:picChg chg="add mod">
          <ac:chgData name="Sarah Gothard" userId="0e53f415fda5f162" providerId="LiveId" clId="{0D9C7786-EE63-409B-8B5C-D9DDBF77B25C}" dt="2020-09-11T14:08:33.706" v="38" actId="1076"/>
          <ac:picMkLst>
            <pc:docMk/>
            <pc:sldMk cId="1373606275" sldId="271"/>
            <ac:picMk id="3" creationId="{16C47F54-3303-426A-A520-8D8BADDCBB7C}"/>
          </ac:picMkLst>
        </pc:picChg>
      </pc:sldChg>
      <pc:sldChg chg="addSp modSp add mod">
        <pc:chgData name="Sarah Gothard" userId="0e53f415fda5f162" providerId="LiveId" clId="{0D9C7786-EE63-409B-8B5C-D9DDBF77B25C}" dt="2020-09-11T14:09:53.822" v="49" actId="1076"/>
        <pc:sldMkLst>
          <pc:docMk/>
          <pc:sldMk cId="2331799270" sldId="272"/>
        </pc:sldMkLst>
        <pc:picChg chg="add mod">
          <ac:chgData name="Sarah Gothard" userId="0e53f415fda5f162" providerId="LiveId" clId="{0D9C7786-EE63-409B-8B5C-D9DDBF77B25C}" dt="2020-09-11T14:09:53.822" v="49" actId="1076"/>
          <ac:picMkLst>
            <pc:docMk/>
            <pc:sldMk cId="2331799270" sldId="272"/>
            <ac:picMk id="3" creationId="{E119F43B-3E33-4159-957B-23FE2C299B2F}"/>
          </ac:picMkLst>
        </pc:picChg>
      </pc:sldChg>
      <pc:sldChg chg="addSp modSp add mod">
        <pc:chgData name="Sarah Gothard" userId="0e53f415fda5f162" providerId="LiveId" clId="{0D9C7786-EE63-409B-8B5C-D9DDBF77B25C}" dt="2020-09-11T14:10:56.261" v="56" actId="1076"/>
        <pc:sldMkLst>
          <pc:docMk/>
          <pc:sldMk cId="2225121656" sldId="273"/>
        </pc:sldMkLst>
        <pc:picChg chg="add mod">
          <ac:chgData name="Sarah Gothard" userId="0e53f415fda5f162" providerId="LiveId" clId="{0D9C7786-EE63-409B-8B5C-D9DDBF77B25C}" dt="2020-09-11T14:10:56.261" v="56" actId="1076"/>
          <ac:picMkLst>
            <pc:docMk/>
            <pc:sldMk cId="2225121656" sldId="273"/>
            <ac:picMk id="3" creationId="{DE47A611-C519-465E-896F-ECC04DCE05A1}"/>
          </ac:picMkLst>
        </pc:picChg>
      </pc:sldChg>
      <pc:sldChg chg="addSp delSp modSp add mod">
        <pc:chgData name="Sarah Gothard" userId="0e53f415fda5f162" providerId="LiveId" clId="{0D9C7786-EE63-409B-8B5C-D9DDBF77B25C}" dt="2020-09-11T14:14:28.092" v="77" actId="1076"/>
        <pc:sldMkLst>
          <pc:docMk/>
          <pc:sldMk cId="2325039194" sldId="274"/>
        </pc:sldMkLst>
        <pc:picChg chg="add del">
          <ac:chgData name="Sarah Gothard" userId="0e53f415fda5f162" providerId="LiveId" clId="{0D9C7786-EE63-409B-8B5C-D9DDBF77B25C}" dt="2020-09-11T14:10:42.762" v="51"/>
          <ac:picMkLst>
            <pc:docMk/>
            <pc:sldMk cId="2325039194" sldId="274"/>
            <ac:picMk id="3" creationId="{D80E90DF-8BAB-4C68-890E-8C5291303943}"/>
          </ac:picMkLst>
        </pc:picChg>
        <pc:picChg chg="add mod">
          <ac:chgData name="Sarah Gothard" userId="0e53f415fda5f162" providerId="LiveId" clId="{0D9C7786-EE63-409B-8B5C-D9DDBF77B25C}" dt="2020-09-11T14:14:28.092" v="77" actId="1076"/>
          <ac:picMkLst>
            <pc:docMk/>
            <pc:sldMk cId="2325039194" sldId="274"/>
            <ac:picMk id="5" creationId="{6A58D695-83A7-475D-A567-744E502A7F75}"/>
          </ac:picMkLst>
        </pc:picChg>
      </pc:sldChg>
      <pc:sldChg chg="addSp add mod">
        <pc:chgData name="Sarah Gothard" userId="0e53f415fda5f162" providerId="LiveId" clId="{0D9C7786-EE63-409B-8B5C-D9DDBF77B25C}" dt="2020-09-11T14:12:11.844" v="64" actId="22"/>
        <pc:sldMkLst>
          <pc:docMk/>
          <pc:sldMk cId="3421404164" sldId="275"/>
        </pc:sldMkLst>
        <pc:picChg chg="add">
          <ac:chgData name="Sarah Gothard" userId="0e53f415fda5f162" providerId="LiveId" clId="{0D9C7786-EE63-409B-8B5C-D9DDBF77B25C}" dt="2020-09-11T14:12:11.844" v="64" actId="22"/>
          <ac:picMkLst>
            <pc:docMk/>
            <pc:sldMk cId="3421404164" sldId="275"/>
            <ac:picMk id="3" creationId="{4F582707-36EC-4775-A418-94D12F1475ED}"/>
          </ac:picMkLst>
        </pc:picChg>
      </pc:sldChg>
      <pc:sldMasterChg chg="setBg modSldLayout">
        <pc:chgData name="Sarah Gothard" userId="0e53f415fda5f162" providerId="LiveId" clId="{0D9C7786-EE63-409B-8B5C-D9DDBF77B25C}" dt="2020-09-11T14:07:01.005" v="23"/>
        <pc:sldMasterMkLst>
          <pc:docMk/>
          <pc:sldMasterMk cId="1832437953" sldId="2147484326"/>
        </pc:sldMasterMkLst>
        <pc:sldLayoutChg chg="setBg">
          <pc:chgData name="Sarah Gothard" userId="0e53f415fda5f162" providerId="LiveId" clId="{0D9C7786-EE63-409B-8B5C-D9DDBF77B25C}" dt="2020-09-11T14:07:01.005" v="23"/>
          <pc:sldLayoutMkLst>
            <pc:docMk/>
            <pc:sldMasterMk cId="1832437953" sldId="2147484326"/>
            <pc:sldLayoutMk cId="3205999955" sldId="2147484309"/>
          </pc:sldLayoutMkLst>
        </pc:sldLayoutChg>
        <pc:sldLayoutChg chg="setBg">
          <pc:chgData name="Sarah Gothard" userId="0e53f415fda5f162" providerId="LiveId" clId="{0D9C7786-EE63-409B-8B5C-D9DDBF77B25C}" dt="2020-09-11T14:07:01.005" v="23"/>
          <pc:sldLayoutMkLst>
            <pc:docMk/>
            <pc:sldMasterMk cId="1832437953" sldId="2147484326"/>
            <pc:sldLayoutMk cId="2658554116" sldId="2147484310"/>
          </pc:sldLayoutMkLst>
        </pc:sldLayoutChg>
        <pc:sldLayoutChg chg="setBg">
          <pc:chgData name="Sarah Gothard" userId="0e53f415fda5f162" providerId="LiveId" clId="{0D9C7786-EE63-409B-8B5C-D9DDBF77B25C}" dt="2020-09-11T14:07:01.005" v="23"/>
          <pc:sldLayoutMkLst>
            <pc:docMk/>
            <pc:sldMasterMk cId="1832437953" sldId="2147484326"/>
            <pc:sldLayoutMk cId="3132805847" sldId="2147484327"/>
          </pc:sldLayoutMkLst>
        </pc:sldLayoutChg>
        <pc:sldLayoutChg chg="setBg">
          <pc:chgData name="Sarah Gothard" userId="0e53f415fda5f162" providerId="LiveId" clId="{0D9C7786-EE63-409B-8B5C-D9DDBF77B25C}" dt="2020-09-11T14:07:01.005" v="23"/>
          <pc:sldLayoutMkLst>
            <pc:docMk/>
            <pc:sldMasterMk cId="1832437953" sldId="2147484326"/>
            <pc:sldLayoutMk cId="1942592452" sldId="2147484328"/>
          </pc:sldLayoutMkLst>
        </pc:sldLayoutChg>
        <pc:sldLayoutChg chg="setBg">
          <pc:chgData name="Sarah Gothard" userId="0e53f415fda5f162" providerId="LiveId" clId="{0D9C7786-EE63-409B-8B5C-D9DDBF77B25C}" dt="2020-09-11T14:07:01.005" v="23"/>
          <pc:sldLayoutMkLst>
            <pc:docMk/>
            <pc:sldMasterMk cId="1832437953" sldId="2147484326"/>
            <pc:sldLayoutMk cId="4085771745" sldId="2147484329"/>
          </pc:sldLayoutMkLst>
        </pc:sldLayoutChg>
        <pc:sldLayoutChg chg="setBg">
          <pc:chgData name="Sarah Gothard" userId="0e53f415fda5f162" providerId="LiveId" clId="{0D9C7786-EE63-409B-8B5C-D9DDBF77B25C}" dt="2020-09-11T14:07:01.005" v="23"/>
          <pc:sldLayoutMkLst>
            <pc:docMk/>
            <pc:sldMasterMk cId="1832437953" sldId="2147484326"/>
            <pc:sldLayoutMk cId="1457764122" sldId="2147484330"/>
          </pc:sldLayoutMkLst>
        </pc:sldLayoutChg>
        <pc:sldLayoutChg chg="setBg">
          <pc:chgData name="Sarah Gothard" userId="0e53f415fda5f162" providerId="LiveId" clId="{0D9C7786-EE63-409B-8B5C-D9DDBF77B25C}" dt="2020-09-11T14:07:01.005" v="23"/>
          <pc:sldLayoutMkLst>
            <pc:docMk/>
            <pc:sldMasterMk cId="1832437953" sldId="2147484326"/>
            <pc:sldLayoutMk cId="3634037759" sldId="2147484331"/>
          </pc:sldLayoutMkLst>
        </pc:sldLayoutChg>
        <pc:sldLayoutChg chg="setBg">
          <pc:chgData name="Sarah Gothard" userId="0e53f415fda5f162" providerId="LiveId" clId="{0D9C7786-EE63-409B-8B5C-D9DDBF77B25C}" dt="2020-09-11T14:07:01.005" v="23"/>
          <pc:sldLayoutMkLst>
            <pc:docMk/>
            <pc:sldMasterMk cId="1832437953" sldId="2147484326"/>
            <pc:sldLayoutMk cId="2649658820" sldId="2147484332"/>
          </pc:sldLayoutMkLst>
        </pc:sldLayoutChg>
        <pc:sldLayoutChg chg="setBg">
          <pc:chgData name="Sarah Gothard" userId="0e53f415fda5f162" providerId="LiveId" clId="{0D9C7786-EE63-409B-8B5C-D9DDBF77B25C}" dt="2020-09-11T14:07:01.005" v="23"/>
          <pc:sldLayoutMkLst>
            <pc:docMk/>
            <pc:sldMasterMk cId="1832437953" sldId="2147484326"/>
            <pc:sldLayoutMk cId="1888902542" sldId="2147484333"/>
          </pc:sldLayoutMkLst>
        </pc:sldLayoutChg>
        <pc:sldLayoutChg chg="setBg">
          <pc:chgData name="Sarah Gothard" userId="0e53f415fda5f162" providerId="LiveId" clId="{0D9C7786-EE63-409B-8B5C-D9DDBF77B25C}" dt="2020-09-11T14:07:01.005" v="23"/>
          <pc:sldLayoutMkLst>
            <pc:docMk/>
            <pc:sldMasterMk cId="1832437953" sldId="2147484326"/>
            <pc:sldLayoutMk cId="3637217414" sldId="2147484334"/>
          </pc:sldLayoutMkLst>
        </pc:sldLayoutChg>
        <pc:sldLayoutChg chg="setBg">
          <pc:chgData name="Sarah Gothard" userId="0e53f415fda5f162" providerId="LiveId" clId="{0D9C7786-EE63-409B-8B5C-D9DDBF77B25C}" dt="2020-09-11T14:07:01.005" v="23"/>
          <pc:sldLayoutMkLst>
            <pc:docMk/>
            <pc:sldMasterMk cId="1832437953" sldId="2147484326"/>
            <pc:sldLayoutMk cId="3364641074" sldId="2147484335"/>
          </pc:sldLayoutMkLst>
        </pc:sldLayoutChg>
        <pc:sldLayoutChg chg="setBg">
          <pc:chgData name="Sarah Gothard" userId="0e53f415fda5f162" providerId="LiveId" clId="{0D9C7786-EE63-409B-8B5C-D9DDBF77B25C}" dt="2020-09-11T14:07:01.005" v="23"/>
          <pc:sldLayoutMkLst>
            <pc:docMk/>
            <pc:sldMasterMk cId="1832437953" sldId="2147484326"/>
            <pc:sldLayoutMk cId="3670018150" sldId="2147484336"/>
          </pc:sldLayoutMkLst>
        </pc:sldLayoutChg>
        <pc:sldLayoutChg chg="setBg">
          <pc:chgData name="Sarah Gothard" userId="0e53f415fda5f162" providerId="LiveId" clId="{0D9C7786-EE63-409B-8B5C-D9DDBF77B25C}" dt="2020-09-11T14:07:01.005" v="23"/>
          <pc:sldLayoutMkLst>
            <pc:docMk/>
            <pc:sldMasterMk cId="1832437953" sldId="2147484326"/>
            <pc:sldLayoutMk cId="1295256786" sldId="2147484337"/>
          </pc:sldLayoutMkLst>
        </pc:sldLayoutChg>
        <pc:sldLayoutChg chg="setBg">
          <pc:chgData name="Sarah Gothard" userId="0e53f415fda5f162" providerId="LiveId" clId="{0D9C7786-EE63-409B-8B5C-D9DDBF77B25C}" dt="2020-09-11T14:07:01.005" v="23"/>
          <pc:sldLayoutMkLst>
            <pc:docMk/>
            <pc:sldMasterMk cId="1832437953" sldId="2147484326"/>
            <pc:sldLayoutMk cId="3637624871" sldId="2147484338"/>
          </pc:sldLayoutMkLst>
        </pc:sldLayoutChg>
        <pc:sldLayoutChg chg="setBg">
          <pc:chgData name="Sarah Gothard" userId="0e53f415fda5f162" providerId="LiveId" clId="{0D9C7786-EE63-409B-8B5C-D9DDBF77B25C}" dt="2020-09-11T14:07:01.005" v="23"/>
          <pc:sldLayoutMkLst>
            <pc:docMk/>
            <pc:sldMasterMk cId="1832437953" sldId="2147484326"/>
            <pc:sldLayoutMk cId="1014048565" sldId="2147484339"/>
          </pc:sldLayoutMkLst>
        </pc:sldLayoutChg>
        <pc:sldLayoutChg chg="setBg">
          <pc:chgData name="Sarah Gothard" userId="0e53f415fda5f162" providerId="LiveId" clId="{0D9C7786-EE63-409B-8B5C-D9DDBF77B25C}" dt="2020-09-11T14:07:01.005" v="23"/>
          <pc:sldLayoutMkLst>
            <pc:docMk/>
            <pc:sldMasterMk cId="1832437953" sldId="2147484326"/>
            <pc:sldLayoutMk cId="1060033603" sldId="2147484340"/>
          </pc:sldLayoutMkLst>
        </pc:sldLayoutChg>
        <pc:sldLayoutChg chg="setBg">
          <pc:chgData name="Sarah Gothard" userId="0e53f415fda5f162" providerId="LiveId" clId="{0D9C7786-EE63-409B-8B5C-D9DDBF77B25C}" dt="2020-09-11T14:07:01.005" v="23"/>
          <pc:sldLayoutMkLst>
            <pc:docMk/>
            <pc:sldMasterMk cId="1832437953" sldId="2147484326"/>
            <pc:sldLayoutMk cId="4244012928" sldId="2147484341"/>
          </pc:sldLayoutMkLst>
        </pc:sldLayoutChg>
        <pc:sldLayoutChg chg="setBg">
          <pc:chgData name="Sarah Gothard" userId="0e53f415fda5f162" providerId="LiveId" clId="{0D9C7786-EE63-409B-8B5C-D9DDBF77B25C}" dt="2020-09-11T14:07:01.005" v="23"/>
          <pc:sldLayoutMkLst>
            <pc:docMk/>
            <pc:sldMasterMk cId="1832437953" sldId="2147484326"/>
            <pc:sldLayoutMk cId="1481047938" sldId="2147484342"/>
          </pc:sldLayoutMkLst>
        </pc:sldLayoutChg>
        <pc:sldLayoutChg chg="setBg">
          <pc:chgData name="Sarah Gothard" userId="0e53f415fda5f162" providerId="LiveId" clId="{0D9C7786-EE63-409B-8B5C-D9DDBF77B25C}" dt="2020-09-11T14:07:01.005" v="23"/>
          <pc:sldLayoutMkLst>
            <pc:docMk/>
            <pc:sldMasterMk cId="1832437953" sldId="2147484326"/>
            <pc:sldLayoutMk cId="2705240723" sldId="214748434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9/11/2020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9/11/2020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9/11/2020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9/11/2020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9/11/2020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9/11/2020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9/11/2020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9/11/2020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9/11/2020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9/11/2020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9/11/2020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9/11/2020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9/11/2020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9/11/2020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9/11/2020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9/11/2020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9/11/2020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32B09D1-403C-4E95-A15B-546F46A6607C}"/>
              </a:ext>
            </a:extLst>
          </p:cNvPr>
          <p:cNvPicPr>
            <a:picLocks noChangeAspect="1"/>
          </p:cNvPicPr>
          <p:nvPr/>
        </p:nvPicPr>
        <p:blipFill>
          <a:blip r:embed="rId3"/>
          <a:stretch>
            <a:fillRect/>
          </a:stretch>
        </p:blipFill>
        <p:spPr>
          <a:xfrm>
            <a:off x="857230" y="2896620"/>
            <a:ext cx="10477540" cy="1064760"/>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F582707-36EC-4775-A418-94D12F1475ED}"/>
              </a:ext>
            </a:extLst>
          </p:cNvPr>
          <p:cNvPicPr>
            <a:picLocks noChangeAspect="1"/>
          </p:cNvPicPr>
          <p:nvPr/>
        </p:nvPicPr>
        <p:blipFill>
          <a:blip r:embed="rId2"/>
          <a:stretch>
            <a:fillRect/>
          </a:stretch>
        </p:blipFill>
        <p:spPr>
          <a:xfrm>
            <a:off x="707924" y="648484"/>
            <a:ext cx="10751574" cy="5531332"/>
          </a:xfrm>
          <a:prstGeom prst="rect">
            <a:avLst/>
          </a:prstGeom>
        </p:spPr>
      </p:pic>
    </p:spTree>
    <p:extLst>
      <p:ext uri="{BB962C8B-B14F-4D97-AF65-F5344CB8AC3E}">
        <p14:creationId xmlns:p14="http://schemas.microsoft.com/office/powerpoint/2010/main" val="3421404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E47A611-C519-465E-896F-ECC04DCE05A1}"/>
              </a:ext>
            </a:extLst>
          </p:cNvPr>
          <p:cNvPicPr>
            <a:picLocks noChangeAspect="1"/>
          </p:cNvPicPr>
          <p:nvPr/>
        </p:nvPicPr>
        <p:blipFill>
          <a:blip r:embed="rId2"/>
          <a:stretch>
            <a:fillRect/>
          </a:stretch>
        </p:blipFill>
        <p:spPr>
          <a:xfrm>
            <a:off x="687183" y="829980"/>
            <a:ext cx="10817634" cy="5168340"/>
          </a:xfrm>
          <a:prstGeom prst="rect">
            <a:avLst/>
          </a:prstGeom>
        </p:spPr>
      </p:pic>
    </p:spTree>
    <p:extLst>
      <p:ext uri="{BB962C8B-B14F-4D97-AF65-F5344CB8AC3E}">
        <p14:creationId xmlns:p14="http://schemas.microsoft.com/office/powerpoint/2010/main" val="2225121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42C30B3-DBDD-4415-B13F-81F6A7E3E46D}"/>
              </a:ext>
            </a:extLst>
          </p:cNvPr>
          <p:cNvPicPr>
            <a:picLocks noChangeAspect="1"/>
          </p:cNvPicPr>
          <p:nvPr/>
        </p:nvPicPr>
        <p:blipFill>
          <a:blip r:embed="rId2"/>
          <a:stretch>
            <a:fillRect/>
          </a:stretch>
        </p:blipFill>
        <p:spPr>
          <a:xfrm>
            <a:off x="678427" y="2112964"/>
            <a:ext cx="10810568" cy="2632072"/>
          </a:xfrm>
          <a:prstGeom prst="rect">
            <a:avLst/>
          </a:prstGeom>
        </p:spPr>
      </p:pic>
    </p:spTree>
    <p:extLst>
      <p:ext uri="{BB962C8B-B14F-4D97-AF65-F5344CB8AC3E}">
        <p14:creationId xmlns:p14="http://schemas.microsoft.com/office/powerpoint/2010/main" val="1185963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4ED52BF-4926-4969-910D-029F429CFEAE}"/>
              </a:ext>
            </a:extLst>
          </p:cNvPr>
          <p:cNvPicPr>
            <a:picLocks noChangeAspect="1"/>
          </p:cNvPicPr>
          <p:nvPr/>
        </p:nvPicPr>
        <p:blipFill>
          <a:blip r:embed="rId2"/>
          <a:stretch>
            <a:fillRect/>
          </a:stretch>
        </p:blipFill>
        <p:spPr>
          <a:xfrm>
            <a:off x="707924" y="648484"/>
            <a:ext cx="10751574" cy="5531332"/>
          </a:xfrm>
          <a:prstGeom prst="rect">
            <a:avLst/>
          </a:prstGeom>
        </p:spPr>
      </p:pic>
    </p:spTree>
    <p:extLst>
      <p:ext uri="{BB962C8B-B14F-4D97-AF65-F5344CB8AC3E}">
        <p14:creationId xmlns:p14="http://schemas.microsoft.com/office/powerpoint/2010/main" val="2958296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B67C216-31F4-4AFB-AE42-060FDC935C42}"/>
              </a:ext>
            </a:extLst>
          </p:cNvPr>
          <p:cNvPicPr>
            <a:picLocks noChangeAspect="1"/>
          </p:cNvPicPr>
          <p:nvPr/>
        </p:nvPicPr>
        <p:blipFill>
          <a:blip r:embed="rId2"/>
          <a:stretch>
            <a:fillRect/>
          </a:stretch>
        </p:blipFill>
        <p:spPr>
          <a:xfrm>
            <a:off x="694342" y="810528"/>
            <a:ext cx="10803315" cy="5207244"/>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1B2F5E8-5E7D-464A-A2FF-E3581FBBE7D6}"/>
              </a:ext>
            </a:extLst>
          </p:cNvPr>
          <p:cNvPicPr>
            <a:picLocks noChangeAspect="1"/>
          </p:cNvPicPr>
          <p:nvPr/>
        </p:nvPicPr>
        <p:blipFill>
          <a:blip r:embed="rId2"/>
          <a:stretch>
            <a:fillRect/>
          </a:stretch>
        </p:blipFill>
        <p:spPr>
          <a:xfrm>
            <a:off x="589937" y="2045553"/>
            <a:ext cx="10987548" cy="2737194"/>
          </a:xfrm>
          <a:prstGeom prst="rect">
            <a:avLst/>
          </a:prstGeom>
        </p:spPr>
      </p:pic>
    </p:spTree>
    <p:extLst>
      <p:ext uri="{BB962C8B-B14F-4D97-AF65-F5344CB8AC3E}">
        <p14:creationId xmlns:p14="http://schemas.microsoft.com/office/powerpoint/2010/main" val="1641800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23E6BB8-4653-499D-BB6A-6D7618CF2627}"/>
              </a:ext>
            </a:extLst>
          </p:cNvPr>
          <p:cNvPicPr>
            <a:picLocks noChangeAspect="1"/>
          </p:cNvPicPr>
          <p:nvPr/>
        </p:nvPicPr>
        <p:blipFill>
          <a:blip r:embed="rId2"/>
          <a:stretch>
            <a:fillRect/>
          </a:stretch>
        </p:blipFill>
        <p:spPr>
          <a:xfrm>
            <a:off x="707924" y="648484"/>
            <a:ext cx="10751574" cy="5531332"/>
          </a:xfrm>
          <a:prstGeom prst="rect">
            <a:avLst/>
          </a:prstGeom>
        </p:spPr>
      </p:pic>
    </p:spTree>
    <p:extLst>
      <p:ext uri="{BB962C8B-B14F-4D97-AF65-F5344CB8AC3E}">
        <p14:creationId xmlns:p14="http://schemas.microsoft.com/office/powerpoint/2010/main" val="3408284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6C47F54-3303-426A-A520-8D8BADDCBB7C}"/>
              </a:ext>
            </a:extLst>
          </p:cNvPr>
          <p:cNvPicPr>
            <a:picLocks noChangeAspect="1"/>
          </p:cNvPicPr>
          <p:nvPr/>
        </p:nvPicPr>
        <p:blipFill>
          <a:blip r:embed="rId2"/>
          <a:stretch>
            <a:fillRect/>
          </a:stretch>
        </p:blipFill>
        <p:spPr>
          <a:xfrm>
            <a:off x="750737" y="845891"/>
            <a:ext cx="10690525" cy="5145334"/>
          </a:xfrm>
          <a:prstGeom prst="rect">
            <a:avLst/>
          </a:prstGeom>
        </p:spPr>
      </p:pic>
    </p:spTree>
    <p:extLst>
      <p:ext uri="{BB962C8B-B14F-4D97-AF65-F5344CB8AC3E}">
        <p14:creationId xmlns:p14="http://schemas.microsoft.com/office/powerpoint/2010/main" val="1373606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1F82911-49D0-4486-A2E8-11AA7705708F}"/>
              </a:ext>
            </a:extLst>
          </p:cNvPr>
          <p:cNvPicPr>
            <a:picLocks noChangeAspect="1"/>
          </p:cNvPicPr>
          <p:nvPr/>
        </p:nvPicPr>
        <p:blipFill>
          <a:blip r:embed="rId2"/>
          <a:stretch>
            <a:fillRect/>
          </a:stretch>
        </p:blipFill>
        <p:spPr>
          <a:xfrm>
            <a:off x="717817" y="2074348"/>
            <a:ext cx="10756366" cy="2679603"/>
          </a:xfrm>
          <a:prstGeom prst="rect">
            <a:avLst/>
          </a:prstGeom>
        </p:spPr>
      </p:pic>
    </p:spTree>
    <p:extLst>
      <p:ext uri="{BB962C8B-B14F-4D97-AF65-F5344CB8AC3E}">
        <p14:creationId xmlns:p14="http://schemas.microsoft.com/office/powerpoint/2010/main" val="1614610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A6EAF7A-510C-447D-8462-31F360C1F74A}"/>
              </a:ext>
            </a:extLst>
          </p:cNvPr>
          <p:cNvPicPr>
            <a:picLocks noChangeAspect="1"/>
          </p:cNvPicPr>
          <p:nvPr/>
        </p:nvPicPr>
        <p:blipFill>
          <a:blip r:embed="rId2"/>
          <a:stretch>
            <a:fillRect/>
          </a:stretch>
        </p:blipFill>
        <p:spPr>
          <a:xfrm>
            <a:off x="707924" y="648484"/>
            <a:ext cx="10751574" cy="5531332"/>
          </a:xfrm>
          <a:prstGeom prst="rect">
            <a:avLst/>
          </a:prstGeom>
        </p:spPr>
      </p:pic>
    </p:spTree>
    <p:extLst>
      <p:ext uri="{BB962C8B-B14F-4D97-AF65-F5344CB8AC3E}">
        <p14:creationId xmlns:p14="http://schemas.microsoft.com/office/powerpoint/2010/main" val="3183251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119F43B-3E33-4159-957B-23FE2C299B2F}"/>
              </a:ext>
            </a:extLst>
          </p:cNvPr>
          <p:cNvPicPr>
            <a:picLocks noChangeAspect="1"/>
          </p:cNvPicPr>
          <p:nvPr/>
        </p:nvPicPr>
        <p:blipFill>
          <a:blip r:embed="rId2"/>
          <a:stretch>
            <a:fillRect/>
          </a:stretch>
        </p:blipFill>
        <p:spPr>
          <a:xfrm>
            <a:off x="656532" y="810992"/>
            <a:ext cx="10878936" cy="5236016"/>
          </a:xfrm>
          <a:prstGeom prst="rect">
            <a:avLst/>
          </a:prstGeom>
        </p:spPr>
      </p:pic>
    </p:spTree>
    <p:extLst>
      <p:ext uri="{BB962C8B-B14F-4D97-AF65-F5344CB8AC3E}">
        <p14:creationId xmlns:p14="http://schemas.microsoft.com/office/powerpoint/2010/main" val="2331799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A58D695-83A7-475D-A567-744E502A7F75}"/>
              </a:ext>
            </a:extLst>
          </p:cNvPr>
          <p:cNvPicPr>
            <a:picLocks noChangeAspect="1"/>
          </p:cNvPicPr>
          <p:nvPr/>
        </p:nvPicPr>
        <p:blipFill>
          <a:blip r:embed="rId2"/>
          <a:stretch>
            <a:fillRect/>
          </a:stretch>
        </p:blipFill>
        <p:spPr>
          <a:xfrm>
            <a:off x="693175" y="2097534"/>
            <a:ext cx="10781071" cy="2662932"/>
          </a:xfrm>
          <a:prstGeom prst="rect">
            <a:avLst/>
          </a:prstGeom>
        </p:spPr>
      </p:pic>
    </p:spTree>
    <p:extLst>
      <p:ext uri="{BB962C8B-B14F-4D97-AF65-F5344CB8AC3E}">
        <p14:creationId xmlns:p14="http://schemas.microsoft.com/office/powerpoint/2010/main" val="23250391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69</Words>
  <Application>Microsoft Office PowerPoint</Application>
  <PresentationFormat>Widescreen</PresentationFormat>
  <Paragraphs>15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2020-09-11T14:15:06Z</dcterms:modified>
</cp:coreProperties>
</file>