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1"/>
  </p:notesMasterIdLst>
  <p:handoutMasterIdLst>
    <p:handoutMasterId r:id="rId12"/>
  </p:handoutMasterIdLst>
  <p:sldIdLst>
    <p:sldId id="273" r:id="rId2"/>
    <p:sldId id="259" r:id="rId3"/>
    <p:sldId id="274" r:id="rId4"/>
    <p:sldId id="275" r:id="rId5"/>
    <p:sldId id="276" r:id="rId6"/>
    <p:sldId id="277" r:id="rId7"/>
    <p:sldId id="278" r:id="rId8"/>
    <p:sldId id="279" r:id="rId9"/>
    <p:sldId id="28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CA7AD-168D-45B1-8322-30D77F1AE1CD}" v="20" dt="2020-05-06T14:33:23.46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216E79D-AAC4-4E98-93EF-F4DFB8DF0D05}"/>
    <pc:docChg chg="undo custSel addSld delSld modSld">
      <pc:chgData name="Sarah Gothard" userId="0e53f415fda5f162" providerId="LiveId" clId="{2216E79D-AAC4-4E98-93EF-F4DFB8DF0D05}" dt="2020-05-06T14:33:29.597" v="78" actId="1076"/>
      <pc:docMkLst>
        <pc:docMk/>
      </pc:docMkLst>
      <pc:sldChg chg="addSp delSp modSp">
        <pc:chgData name="Sarah Gothard" userId="0e53f415fda5f162" providerId="LiveId" clId="{2216E79D-AAC4-4E98-93EF-F4DFB8DF0D05}" dt="2020-05-06T14:21:31.150" v="32" actId="1076"/>
        <pc:sldMkLst>
          <pc:docMk/>
          <pc:sldMk cId="406854814" sldId="259"/>
        </pc:sldMkLst>
        <pc:spChg chg="add del">
          <ac:chgData name="Sarah Gothard" userId="0e53f415fda5f162" providerId="LiveId" clId="{2216E79D-AAC4-4E98-93EF-F4DFB8DF0D05}" dt="2020-05-06T14:19:06.462" v="10"/>
          <ac:spMkLst>
            <pc:docMk/>
            <pc:sldMk cId="406854814" sldId="259"/>
            <ac:spMk id="6" creationId="{D0D7E86E-3864-4A52-BDFD-EC795DA14EFA}"/>
          </ac:spMkLst>
        </pc:spChg>
        <pc:picChg chg="add mod">
          <ac:chgData name="Sarah Gothard" userId="0e53f415fda5f162" providerId="LiveId" clId="{2216E79D-AAC4-4E98-93EF-F4DFB8DF0D05}" dt="2020-05-06T14:21:31.150" v="32" actId="1076"/>
          <ac:picMkLst>
            <pc:docMk/>
            <pc:sldMk cId="406854814" sldId="259"/>
            <ac:picMk id="2" creationId="{25EB2494-810F-4376-AA60-7C01132046E4}"/>
          </ac:picMkLst>
        </pc:picChg>
        <pc:picChg chg="del">
          <ac:chgData name="Sarah Gothard" userId="0e53f415fda5f162" providerId="LiveId" clId="{2216E79D-AAC4-4E98-93EF-F4DFB8DF0D05}" dt="2020-05-06T14:19:03.956" v="8" actId="478"/>
          <ac:picMkLst>
            <pc:docMk/>
            <pc:sldMk cId="406854814" sldId="259"/>
            <ac:picMk id="4" creationId="{EEA026E2-912B-47F0-93F9-C54E79E24725}"/>
          </ac:picMkLst>
        </pc:picChg>
      </pc:sldChg>
      <pc:sldChg chg="addSp delSp modSp">
        <pc:chgData name="Sarah Gothard" userId="0e53f415fda5f162" providerId="LiveId" clId="{2216E79D-AAC4-4E98-93EF-F4DFB8DF0D05}" dt="2020-05-06T14:18:56.867" v="5" actId="1076"/>
        <pc:sldMkLst>
          <pc:docMk/>
          <pc:sldMk cId="4222139619" sldId="273"/>
        </pc:sldMkLst>
        <pc:picChg chg="del">
          <ac:chgData name="Sarah Gothard" userId="0e53f415fda5f162" providerId="LiveId" clId="{2216E79D-AAC4-4E98-93EF-F4DFB8DF0D05}" dt="2020-05-06T14:18:43.514" v="0" actId="478"/>
          <ac:picMkLst>
            <pc:docMk/>
            <pc:sldMk cId="4222139619" sldId="273"/>
            <ac:picMk id="2" creationId="{4FC1255D-B87C-4C92-8828-B1F51636D845}"/>
          </ac:picMkLst>
        </pc:picChg>
        <pc:picChg chg="add mod">
          <ac:chgData name="Sarah Gothard" userId="0e53f415fda5f162" providerId="LiveId" clId="{2216E79D-AAC4-4E98-93EF-F4DFB8DF0D05}" dt="2020-05-06T14:18:56.867" v="5" actId="1076"/>
          <ac:picMkLst>
            <pc:docMk/>
            <pc:sldMk cId="4222139619" sldId="273"/>
            <ac:picMk id="3" creationId="{42CEBCB5-A836-4FB0-8C34-D1CC9EFE752C}"/>
          </ac:picMkLst>
        </pc:picChg>
      </pc:sldChg>
      <pc:sldChg chg="addSp modSp add">
        <pc:chgData name="Sarah Gothard" userId="0e53f415fda5f162" providerId="LiveId" clId="{2216E79D-AAC4-4E98-93EF-F4DFB8DF0D05}" dt="2020-05-06T14:32:06.242" v="69" actId="1076"/>
        <pc:sldMkLst>
          <pc:docMk/>
          <pc:sldMk cId="377174755" sldId="274"/>
        </pc:sldMkLst>
        <pc:picChg chg="add mod">
          <ac:chgData name="Sarah Gothard" userId="0e53f415fda5f162" providerId="LiveId" clId="{2216E79D-AAC4-4E98-93EF-F4DFB8DF0D05}" dt="2020-05-06T14:32:06.242" v="69" actId="1076"/>
          <ac:picMkLst>
            <pc:docMk/>
            <pc:sldMk cId="377174755" sldId="274"/>
            <ac:picMk id="4" creationId="{6AA121D5-FF4B-4607-943E-39B98A5171C3}"/>
          </ac:picMkLst>
        </pc:picChg>
      </pc:sldChg>
      <pc:sldChg chg="del">
        <pc:chgData name="Sarah Gothard" userId="0e53f415fda5f162" providerId="LiveId" clId="{2216E79D-AAC4-4E98-93EF-F4DFB8DF0D05}" dt="2020-05-06T14:19:09.572" v="11" actId="2696"/>
        <pc:sldMkLst>
          <pc:docMk/>
          <pc:sldMk cId="2422068674" sldId="274"/>
        </pc:sldMkLst>
      </pc:sldChg>
      <pc:sldChg chg="addSp modSp add">
        <pc:chgData name="Sarah Gothard" userId="0e53f415fda5f162" providerId="LiveId" clId="{2216E79D-AAC4-4E98-93EF-F4DFB8DF0D05}" dt="2020-05-06T14:26:42.577" v="42" actId="1076"/>
        <pc:sldMkLst>
          <pc:docMk/>
          <pc:sldMk cId="371077772" sldId="275"/>
        </pc:sldMkLst>
        <pc:picChg chg="add mod">
          <ac:chgData name="Sarah Gothard" userId="0e53f415fda5f162" providerId="LiveId" clId="{2216E79D-AAC4-4E98-93EF-F4DFB8DF0D05}" dt="2020-05-06T14:26:42.577" v="42" actId="1076"/>
          <ac:picMkLst>
            <pc:docMk/>
            <pc:sldMk cId="371077772" sldId="275"/>
            <ac:picMk id="2" creationId="{6AF38EC1-5289-4AE5-9354-17E77AC12D8F}"/>
          </ac:picMkLst>
        </pc:picChg>
      </pc:sldChg>
      <pc:sldChg chg="del">
        <pc:chgData name="Sarah Gothard" userId="0e53f415fda5f162" providerId="LiveId" clId="{2216E79D-AAC4-4E98-93EF-F4DFB8DF0D05}" dt="2020-05-06T14:19:09.578" v="12" actId="2696"/>
        <pc:sldMkLst>
          <pc:docMk/>
          <pc:sldMk cId="1215823330" sldId="275"/>
        </pc:sldMkLst>
      </pc:sldChg>
      <pc:sldChg chg="del">
        <pc:chgData name="Sarah Gothard" userId="0e53f415fda5f162" providerId="LiveId" clId="{2216E79D-AAC4-4E98-93EF-F4DFB8DF0D05}" dt="2020-05-06T14:19:09.584" v="13" actId="2696"/>
        <pc:sldMkLst>
          <pc:docMk/>
          <pc:sldMk cId="1186716611" sldId="276"/>
        </pc:sldMkLst>
      </pc:sldChg>
      <pc:sldChg chg="addSp delSp modSp add">
        <pc:chgData name="Sarah Gothard" userId="0e53f415fda5f162" providerId="LiveId" clId="{2216E79D-AAC4-4E98-93EF-F4DFB8DF0D05}" dt="2020-05-06T14:32:38.854" v="72" actId="1076"/>
        <pc:sldMkLst>
          <pc:docMk/>
          <pc:sldMk cId="3311401256" sldId="276"/>
        </pc:sldMkLst>
        <pc:picChg chg="add del mod">
          <ac:chgData name="Sarah Gothard" userId="0e53f415fda5f162" providerId="LiveId" clId="{2216E79D-AAC4-4E98-93EF-F4DFB8DF0D05}" dt="2020-05-06T14:31:52.869" v="64"/>
          <ac:picMkLst>
            <pc:docMk/>
            <pc:sldMk cId="3311401256" sldId="276"/>
            <ac:picMk id="2" creationId="{7035A40C-5F68-4AB3-9770-C2FC68413CD2}"/>
          </ac:picMkLst>
        </pc:picChg>
        <pc:picChg chg="add mod">
          <ac:chgData name="Sarah Gothard" userId="0e53f415fda5f162" providerId="LiveId" clId="{2216E79D-AAC4-4E98-93EF-F4DFB8DF0D05}" dt="2020-05-06T14:32:38.854" v="72" actId="1076"/>
          <ac:picMkLst>
            <pc:docMk/>
            <pc:sldMk cId="3311401256" sldId="276"/>
            <ac:picMk id="3" creationId="{07586B27-07FB-43E6-A10F-62A545D0E77C}"/>
          </ac:picMkLst>
        </pc:picChg>
      </pc:sldChg>
      <pc:sldChg chg="del">
        <pc:chgData name="Sarah Gothard" userId="0e53f415fda5f162" providerId="LiveId" clId="{2216E79D-AAC4-4E98-93EF-F4DFB8DF0D05}" dt="2020-05-06T14:19:09.590" v="14" actId="2696"/>
        <pc:sldMkLst>
          <pc:docMk/>
          <pc:sldMk cId="1045578004" sldId="277"/>
        </pc:sldMkLst>
      </pc:sldChg>
      <pc:sldChg chg="addSp modSp add">
        <pc:chgData name="Sarah Gothard" userId="0e53f415fda5f162" providerId="LiveId" clId="{2216E79D-AAC4-4E98-93EF-F4DFB8DF0D05}" dt="2020-05-06T14:29:32.959" v="48" actId="1076"/>
        <pc:sldMkLst>
          <pc:docMk/>
          <pc:sldMk cId="1390179378" sldId="277"/>
        </pc:sldMkLst>
        <pc:picChg chg="add mod">
          <ac:chgData name="Sarah Gothard" userId="0e53f415fda5f162" providerId="LiveId" clId="{2216E79D-AAC4-4E98-93EF-F4DFB8DF0D05}" dt="2020-05-06T14:29:32.959" v="48" actId="1076"/>
          <ac:picMkLst>
            <pc:docMk/>
            <pc:sldMk cId="1390179378" sldId="277"/>
            <ac:picMk id="2" creationId="{71B0DB6D-684A-493B-AD6B-710AB5AC3A4A}"/>
          </ac:picMkLst>
        </pc:picChg>
      </pc:sldChg>
      <pc:sldChg chg="del">
        <pc:chgData name="Sarah Gothard" userId="0e53f415fda5f162" providerId="LiveId" clId="{2216E79D-AAC4-4E98-93EF-F4DFB8DF0D05}" dt="2020-05-06T14:19:09.596" v="15" actId="2696"/>
        <pc:sldMkLst>
          <pc:docMk/>
          <pc:sldMk cId="1196028787" sldId="278"/>
        </pc:sldMkLst>
      </pc:sldChg>
      <pc:sldChg chg="addSp modSp add">
        <pc:chgData name="Sarah Gothard" userId="0e53f415fda5f162" providerId="LiveId" clId="{2216E79D-AAC4-4E98-93EF-F4DFB8DF0D05}" dt="2020-05-06T14:33:04.010" v="75" actId="1076"/>
        <pc:sldMkLst>
          <pc:docMk/>
          <pc:sldMk cId="2088991778" sldId="278"/>
        </pc:sldMkLst>
        <pc:picChg chg="add mod">
          <ac:chgData name="Sarah Gothard" userId="0e53f415fda5f162" providerId="LiveId" clId="{2216E79D-AAC4-4E98-93EF-F4DFB8DF0D05}" dt="2020-05-06T14:33:04.010" v="75" actId="1076"/>
          <ac:picMkLst>
            <pc:docMk/>
            <pc:sldMk cId="2088991778" sldId="278"/>
            <ac:picMk id="2" creationId="{387E6754-F0CC-43BD-83A6-C5D967941396}"/>
          </ac:picMkLst>
        </pc:picChg>
      </pc:sldChg>
      <pc:sldChg chg="addSp modSp add">
        <pc:chgData name="Sarah Gothard" userId="0e53f415fda5f162" providerId="LiveId" clId="{2216E79D-AAC4-4E98-93EF-F4DFB8DF0D05}" dt="2020-05-06T14:30:51.015" v="60" actId="1076"/>
        <pc:sldMkLst>
          <pc:docMk/>
          <pc:sldMk cId="896474072" sldId="279"/>
        </pc:sldMkLst>
        <pc:picChg chg="add mod">
          <ac:chgData name="Sarah Gothard" userId="0e53f415fda5f162" providerId="LiveId" clId="{2216E79D-AAC4-4E98-93EF-F4DFB8DF0D05}" dt="2020-05-06T14:30:51.015" v="60" actId="1076"/>
          <ac:picMkLst>
            <pc:docMk/>
            <pc:sldMk cId="896474072" sldId="279"/>
            <ac:picMk id="2" creationId="{E2A80CC2-A139-45E3-9534-55C8F1E2556A}"/>
          </ac:picMkLst>
        </pc:picChg>
      </pc:sldChg>
      <pc:sldChg chg="del">
        <pc:chgData name="Sarah Gothard" userId="0e53f415fda5f162" providerId="LiveId" clId="{2216E79D-AAC4-4E98-93EF-F4DFB8DF0D05}" dt="2020-05-06T14:19:09.601" v="16" actId="2696"/>
        <pc:sldMkLst>
          <pc:docMk/>
          <pc:sldMk cId="1508027413" sldId="279"/>
        </pc:sldMkLst>
      </pc:sldChg>
      <pc:sldChg chg="del">
        <pc:chgData name="Sarah Gothard" userId="0e53f415fda5f162" providerId="LiveId" clId="{2216E79D-AAC4-4E98-93EF-F4DFB8DF0D05}" dt="2020-05-06T14:19:09.607" v="17" actId="2696"/>
        <pc:sldMkLst>
          <pc:docMk/>
          <pc:sldMk cId="1176204719" sldId="280"/>
        </pc:sldMkLst>
      </pc:sldChg>
      <pc:sldChg chg="addSp modSp add">
        <pc:chgData name="Sarah Gothard" userId="0e53f415fda5f162" providerId="LiveId" clId="{2216E79D-AAC4-4E98-93EF-F4DFB8DF0D05}" dt="2020-05-06T14:33:29.597" v="78" actId="1076"/>
        <pc:sldMkLst>
          <pc:docMk/>
          <pc:sldMk cId="3929080902" sldId="280"/>
        </pc:sldMkLst>
        <pc:picChg chg="add mod">
          <ac:chgData name="Sarah Gothard" userId="0e53f415fda5f162" providerId="LiveId" clId="{2216E79D-AAC4-4E98-93EF-F4DFB8DF0D05}" dt="2020-05-06T14:33:29.597" v="78" actId="1076"/>
          <ac:picMkLst>
            <pc:docMk/>
            <pc:sldMk cId="3929080902" sldId="280"/>
            <ac:picMk id="2" creationId="{E88168FB-A45B-473A-B5E0-7C82A72B7439}"/>
          </ac:picMkLst>
        </pc:picChg>
      </pc:sldChg>
      <pc:sldChg chg="del">
        <pc:chgData name="Sarah Gothard" userId="0e53f415fda5f162" providerId="LiveId" clId="{2216E79D-AAC4-4E98-93EF-F4DFB8DF0D05}" dt="2020-05-06T14:19:09.614" v="18" actId="2696"/>
        <pc:sldMkLst>
          <pc:docMk/>
          <pc:sldMk cId="1506400122" sldId="281"/>
        </pc:sldMkLst>
      </pc:sldChg>
      <pc:sldChg chg="del">
        <pc:chgData name="Sarah Gothard" userId="0e53f415fda5f162" providerId="LiveId" clId="{2216E79D-AAC4-4E98-93EF-F4DFB8DF0D05}" dt="2020-05-06T14:19:09.622" v="19" actId="2696"/>
        <pc:sldMkLst>
          <pc:docMk/>
          <pc:sldMk cId="3546663747" sldId="282"/>
        </pc:sldMkLst>
      </pc:sldChg>
      <pc:sldChg chg="del">
        <pc:chgData name="Sarah Gothard" userId="0e53f415fda5f162" providerId="LiveId" clId="{2216E79D-AAC4-4E98-93EF-F4DFB8DF0D05}" dt="2020-05-06T14:19:09.628" v="20" actId="2696"/>
        <pc:sldMkLst>
          <pc:docMk/>
          <pc:sldMk cId="738262351" sldId="283"/>
        </pc:sldMkLst>
      </pc:sldChg>
      <pc:sldChg chg="del">
        <pc:chgData name="Sarah Gothard" userId="0e53f415fda5f162" providerId="LiveId" clId="{2216E79D-AAC4-4E98-93EF-F4DFB8DF0D05}" dt="2020-05-06T14:19:09.633" v="21" actId="2696"/>
        <pc:sldMkLst>
          <pc:docMk/>
          <pc:sldMk cId="707796961"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5/6/2020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5/6/2020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5/6/2020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5/6/2020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5/6/2020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5/6/2020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5/6/2020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5/6/2020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5/6/2020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69" y="443831"/>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3">
            <a:extLst>
              <a:ext uri="{FF2B5EF4-FFF2-40B4-BE49-F238E27FC236}">
                <a16:creationId xmlns:a16="http://schemas.microsoft.com/office/drawing/2014/main" id="{EEBED96A-41CB-4254-97BD-F6362376FE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42CEBCB5-A836-4FB0-8C34-D1CC9EFE752C}"/>
              </a:ext>
            </a:extLst>
          </p:cNvPr>
          <p:cNvPicPr>
            <a:picLocks noChangeAspect="1"/>
          </p:cNvPicPr>
          <p:nvPr/>
        </p:nvPicPr>
        <p:blipFill>
          <a:blip r:embed="rId3"/>
          <a:stretch>
            <a:fillRect/>
          </a:stretch>
        </p:blipFill>
        <p:spPr>
          <a:xfrm>
            <a:off x="578527" y="2706999"/>
            <a:ext cx="11034940" cy="1386182"/>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5EB2494-810F-4376-AA60-7C01132046E4}"/>
              </a:ext>
            </a:extLst>
          </p:cNvPr>
          <p:cNvPicPr>
            <a:picLocks noChangeAspect="1"/>
          </p:cNvPicPr>
          <p:nvPr/>
        </p:nvPicPr>
        <p:blipFill>
          <a:blip r:embed="rId2"/>
          <a:stretch>
            <a:fillRect/>
          </a:stretch>
        </p:blipFill>
        <p:spPr>
          <a:xfrm>
            <a:off x="936170" y="559596"/>
            <a:ext cx="10319657" cy="5738808"/>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AA121D5-FF4B-4607-943E-39B98A5171C3}"/>
              </a:ext>
            </a:extLst>
          </p:cNvPr>
          <p:cNvPicPr>
            <a:picLocks noChangeAspect="1"/>
          </p:cNvPicPr>
          <p:nvPr/>
        </p:nvPicPr>
        <p:blipFill>
          <a:blip r:embed="rId2"/>
          <a:stretch>
            <a:fillRect/>
          </a:stretch>
        </p:blipFill>
        <p:spPr>
          <a:xfrm>
            <a:off x="613227" y="1927719"/>
            <a:ext cx="10965544" cy="3002562"/>
          </a:xfrm>
          <a:prstGeom prst="rect">
            <a:avLst/>
          </a:prstGeom>
        </p:spPr>
      </p:pic>
    </p:spTree>
    <p:extLst>
      <p:ext uri="{BB962C8B-B14F-4D97-AF65-F5344CB8AC3E}">
        <p14:creationId xmlns:p14="http://schemas.microsoft.com/office/powerpoint/2010/main" val="37717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AF38EC1-5289-4AE5-9354-17E77AC12D8F}"/>
              </a:ext>
            </a:extLst>
          </p:cNvPr>
          <p:cNvPicPr>
            <a:picLocks noChangeAspect="1"/>
          </p:cNvPicPr>
          <p:nvPr/>
        </p:nvPicPr>
        <p:blipFill>
          <a:blip r:embed="rId2"/>
          <a:stretch>
            <a:fillRect/>
          </a:stretch>
        </p:blipFill>
        <p:spPr>
          <a:xfrm>
            <a:off x="646587" y="490855"/>
            <a:ext cx="10898824" cy="5876289"/>
          </a:xfrm>
          <a:prstGeom prst="rect">
            <a:avLst/>
          </a:prstGeom>
        </p:spPr>
      </p:pic>
    </p:spTree>
    <p:extLst>
      <p:ext uri="{BB962C8B-B14F-4D97-AF65-F5344CB8AC3E}">
        <p14:creationId xmlns:p14="http://schemas.microsoft.com/office/powerpoint/2010/main" val="37107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7586B27-07FB-43E6-A10F-62A545D0E77C}"/>
              </a:ext>
            </a:extLst>
          </p:cNvPr>
          <p:cNvPicPr>
            <a:picLocks noChangeAspect="1"/>
          </p:cNvPicPr>
          <p:nvPr/>
        </p:nvPicPr>
        <p:blipFill>
          <a:blip r:embed="rId2"/>
          <a:stretch>
            <a:fillRect/>
          </a:stretch>
        </p:blipFill>
        <p:spPr>
          <a:xfrm>
            <a:off x="544284" y="1924512"/>
            <a:ext cx="11103429" cy="3008975"/>
          </a:xfrm>
          <a:prstGeom prst="rect">
            <a:avLst/>
          </a:prstGeom>
        </p:spPr>
      </p:pic>
    </p:spTree>
    <p:extLst>
      <p:ext uri="{BB962C8B-B14F-4D97-AF65-F5344CB8AC3E}">
        <p14:creationId xmlns:p14="http://schemas.microsoft.com/office/powerpoint/2010/main" val="331140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1B0DB6D-684A-493B-AD6B-710AB5AC3A4A}"/>
              </a:ext>
            </a:extLst>
          </p:cNvPr>
          <p:cNvPicPr>
            <a:picLocks noChangeAspect="1"/>
          </p:cNvPicPr>
          <p:nvPr/>
        </p:nvPicPr>
        <p:blipFill>
          <a:blip r:embed="rId2"/>
          <a:stretch>
            <a:fillRect/>
          </a:stretch>
        </p:blipFill>
        <p:spPr>
          <a:xfrm>
            <a:off x="682169" y="525323"/>
            <a:ext cx="10827659" cy="5807354"/>
          </a:xfrm>
          <a:prstGeom prst="rect">
            <a:avLst/>
          </a:prstGeom>
        </p:spPr>
      </p:pic>
    </p:spTree>
    <p:extLst>
      <p:ext uri="{BB962C8B-B14F-4D97-AF65-F5344CB8AC3E}">
        <p14:creationId xmlns:p14="http://schemas.microsoft.com/office/powerpoint/2010/main" val="139017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87E6754-F0CC-43BD-83A6-C5D967941396}"/>
              </a:ext>
            </a:extLst>
          </p:cNvPr>
          <p:cNvPicPr>
            <a:picLocks noChangeAspect="1"/>
          </p:cNvPicPr>
          <p:nvPr/>
        </p:nvPicPr>
        <p:blipFill>
          <a:blip r:embed="rId2"/>
          <a:stretch>
            <a:fillRect/>
          </a:stretch>
        </p:blipFill>
        <p:spPr>
          <a:xfrm>
            <a:off x="703942" y="1967779"/>
            <a:ext cx="10784114" cy="2922442"/>
          </a:xfrm>
          <a:prstGeom prst="rect">
            <a:avLst/>
          </a:prstGeom>
        </p:spPr>
      </p:pic>
    </p:spTree>
    <p:extLst>
      <p:ext uri="{BB962C8B-B14F-4D97-AF65-F5344CB8AC3E}">
        <p14:creationId xmlns:p14="http://schemas.microsoft.com/office/powerpoint/2010/main" val="208899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2A80CC2-A139-45E3-9534-55C8F1E2556A}"/>
              </a:ext>
            </a:extLst>
          </p:cNvPr>
          <p:cNvPicPr>
            <a:picLocks noChangeAspect="1"/>
          </p:cNvPicPr>
          <p:nvPr/>
        </p:nvPicPr>
        <p:blipFill>
          <a:blip r:embed="rId2"/>
          <a:stretch>
            <a:fillRect/>
          </a:stretch>
        </p:blipFill>
        <p:spPr>
          <a:xfrm>
            <a:off x="771985" y="543437"/>
            <a:ext cx="10648028" cy="5771126"/>
          </a:xfrm>
          <a:prstGeom prst="rect">
            <a:avLst/>
          </a:prstGeom>
        </p:spPr>
      </p:pic>
    </p:spTree>
    <p:extLst>
      <p:ext uri="{BB962C8B-B14F-4D97-AF65-F5344CB8AC3E}">
        <p14:creationId xmlns:p14="http://schemas.microsoft.com/office/powerpoint/2010/main" val="89647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88168FB-A45B-473A-B5E0-7C82A72B7439}"/>
              </a:ext>
            </a:extLst>
          </p:cNvPr>
          <p:cNvPicPr>
            <a:picLocks noChangeAspect="1"/>
          </p:cNvPicPr>
          <p:nvPr/>
        </p:nvPicPr>
        <p:blipFill>
          <a:blip r:embed="rId2"/>
          <a:stretch>
            <a:fillRect/>
          </a:stretch>
        </p:blipFill>
        <p:spPr>
          <a:xfrm>
            <a:off x="653142" y="1954012"/>
            <a:ext cx="10885714" cy="2949975"/>
          </a:xfrm>
          <a:prstGeom prst="rect">
            <a:avLst/>
          </a:prstGeom>
        </p:spPr>
      </p:pic>
    </p:spTree>
    <p:extLst>
      <p:ext uri="{BB962C8B-B14F-4D97-AF65-F5344CB8AC3E}">
        <p14:creationId xmlns:p14="http://schemas.microsoft.com/office/powerpoint/2010/main" val="3929080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2020-05-06T14:33:32Z</dcterms:modified>
</cp:coreProperties>
</file>