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38" autoAdjust="0"/>
    <p:restoredTop sz="92081" autoAdjust="0"/>
  </p:normalViewPr>
  <p:slideViewPr>
    <p:cSldViewPr snapToGrid="0" showGuides="1">
      <p:cViewPr>
        <p:scale>
          <a:sx n="75" d="100"/>
          <a:sy n="75" d="100"/>
        </p:scale>
        <p:origin x="1386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DA81F3D9-B6E7-4DAF-A736-FD699ACD2DAB}"/>
    <pc:docChg chg="custSel mod modSld">
      <pc:chgData name="Sarah Gothard" userId="0e53f415fda5f162" providerId="LiveId" clId="{DA81F3D9-B6E7-4DAF-A736-FD699ACD2DAB}" dt="2019-10-19T00:30:17.472" v="8" actId="26606"/>
      <pc:docMkLst>
        <pc:docMk/>
      </pc:docMkLst>
      <pc:sldChg chg="addSp modSp mod setBg">
        <pc:chgData name="Sarah Gothard" userId="0e53f415fda5f162" providerId="LiveId" clId="{DA81F3D9-B6E7-4DAF-A736-FD699ACD2DAB}" dt="2019-10-19T00:29:51.241" v="0" actId="26606"/>
        <pc:sldMkLst>
          <pc:docMk/>
          <pc:sldMk cId="4137576591" sldId="256"/>
        </pc:sldMkLst>
        <pc:spChg chg="mod ord">
          <ac:chgData name="Sarah Gothard" userId="0e53f415fda5f162" providerId="LiveId" clId="{DA81F3D9-B6E7-4DAF-A736-FD699ACD2DAB}" dt="2019-10-19T00:29:51.241" v="0" actId="26606"/>
          <ac:spMkLst>
            <pc:docMk/>
            <pc:sldMk cId="4137576591" sldId="256"/>
            <ac:spMk id="4" creationId="{316EDD82-7C0D-4D7B-89B6-23980E9B5925}"/>
          </ac:spMkLst>
        </pc:spChg>
        <pc:spChg chg="add">
          <ac:chgData name="Sarah Gothard" userId="0e53f415fda5f162" providerId="LiveId" clId="{DA81F3D9-B6E7-4DAF-A736-FD699ACD2DAB}" dt="2019-10-19T00:29:51.241" v="0" actId="26606"/>
          <ac:spMkLst>
            <pc:docMk/>
            <pc:sldMk cId="4137576591" sldId="256"/>
            <ac:spMk id="9" creationId="{32BC26D8-82FB-445E-AA49-62A77D7C1EE0}"/>
          </ac:spMkLst>
        </pc:spChg>
        <pc:spChg chg="add">
          <ac:chgData name="Sarah Gothard" userId="0e53f415fda5f162" providerId="LiveId" clId="{DA81F3D9-B6E7-4DAF-A736-FD699ACD2DAB}" dt="2019-10-19T00:29:51.241" v="0" actId="26606"/>
          <ac:spMkLst>
            <pc:docMk/>
            <pc:sldMk cId="4137576591" sldId="256"/>
            <ac:spMk id="11" creationId="{CB44330D-EA18-4254-AA95-EB49948539B8}"/>
          </ac:spMkLst>
        </pc:spChg>
        <pc:picChg chg="mod">
          <ac:chgData name="Sarah Gothard" userId="0e53f415fda5f162" providerId="LiveId" clId="{DA81F3D9-B6E7-4DAF-A736-FD699ACD2DAB}" dt="2019-10-19T00:29:51.241" v="0" actId="26606"/>
          <ac:picMkLst>
            <pc:docMk/>
            <pc:sldMk cId="4137576591" sldId="256"/>
            <ac:picMk id="2" creationId="{C610F8A7-738C-419D-93C0-E7485B43AB8C}"/>
          </ac:picMkLst>
        </pc:picChg>
      </pc:sldChg>
      <pc:sldChg chg="addSp modSp mod setBg">
        <pc:chgData name="Sarah Gothard" userId="0e53f415fda5f162" providerId="LiveId" clId="{DA81F3D9-B6E7-4DAF-A736-FD699ACD2DAB}" dt="2019-10-19T00:29:53.930" v="1" actId="26606"/>
        <pc:sldMkLst>
          <pc:docMk/>
          <pc:sldMk cId="4118146558" sldId="257"/>
        </pc:sldMkLst>
        <pc:spChg chg="mod ord">
          <ac:chgData name="Sarah Gothard" userId="0e53f415fda5f162" providerId="LiveId" clId="{DA81F3D9-B6E7-4DAF-A736-FD699ACD2DAB}" dt="2019-10-19T00:29:53.930" v="1" actId="26606"/>
          <ac:spMkLst>
            <pc:docMk/>
            <pc:sldMk cId="4118146558" sldId="257"/>
            <ac:spMk id="4" creationId="{5A3AB6DE-9DC2-4B80-9735-51CF797F56DC}"/>
          </ac:spMkLst>
        </pc:spChg>
        <pc:spChg chg="add">
          <ac:chgData name="Sarah Gothard" userId="0e53f415fda5f162" providerId="LiveId" clId="{DA81F3D9-B6E7-4DAF-A736-FD699ACD2DAB}" dt="2019-10-19T00:29:53.930" v="1" actId="26606"/>
          <ac:spMkLst>
            <pc:docMk/>
            <pc:sldMk cId="4118146558" sldId="257"/>
            <ac:spMk id="11" creationId="{32BC26D8-82FB-445E-AA49-62A77D7C1EE0}"/>
          </ac:spMkLst>
        </pc:spChg>
        <pc:spChg chg="add">
          <ac:chgData name="Sarah Gothard" userId="0e53f415fda5f162" providerId="LiveId" clId="{DA81F3D9-B6E7-4DAF-A736-FD699ACD2DAB}" dt="2019-10-19T00:29:53.930" v="1" actId="26606"/>
          <ac:spMkLst>
            <pc:docMk/>
            <pc:sldMk cId="4118146558" sldId="257"/>
            <ac:spMk id="13" creationId="{CB44330D-EA18-4254-AA95-EB49948539B8}"/>
          </ac:spMkLst>
        </pc:spChg>
        <pc:picChg chg="mod">
          <ac:chgData name="Sarah Gothard" userId="0e53f415fda5f162" providerId="LiveId" clId="{DA81F3D9-B6E7-4DAF-A736-FD699ACD2DAB}" dt="2019-10-19T00:29:53.930" v="1" actId="26606"/>
          <ac:picMkLst>
            <pc:docMk/>
            <pc:sldMk cId="4118146558" sldId="257"/>
            <ac:picMk id="6" creationId="{53AF14AE-010C-4ECD-91E9-C6E3FCDFF23C}"/>
          </ac:picMkLst>
        </pc:picChg>
      </pc:sldChg>
      <pc:sldChg chg="addSp modSp mod setBg">
        <pc:chgData name="Sarah Gothard" userId="0e53f415fda5f162" providerId="LiveId" clId="{DA81F3D9-B6E7-4DAF-A736-FD699ACD2DAB}" dt="2019-10-19T00:29:56.281" v="2" actId="26606"/>
        <pc:sldMkLst>
          <pc:docMk/>
          <pc:sldMk cId="2550858590" sldId="258"/>
        </pc:sldMkLst>
        <pc:spChg chg="mod ord">
          <ac:chgData name="Sarah Gothard" userId="0e53f415fda5f162" providerId="LiveId" clId="{DA81F3D9-B6E7-4DAF-A736-FD699ACD2DAB}" dt="2019-10-19T00:29:56.281" v="2" actId="26606"/>
          <ac:spMkLst>
            <pc:docMk/>
            <pc:sldMk cId="2550858590" sldId="258"/>
            <ac:spMk id="4" creationId="{5A3AB6DE-9DC2-4B80-9735-51CF797F56DC}"/>
          </ac:spMkLst>
        </pc:spChg>
        <pc:spChg chg="add">
          <ac:chgData name="Sarah Gothard" userId="0e53f415fda5f162" providerId="LiveId" clId="{DA81F3D9-B6E7-4DAF-A736-FD699ACD2DAB}" dt="2019-10-19T00:29:56.281" v="2" actId="26606"/>
          <ac:spMkLst>
            <pc:docMk/>
            <pc:sldMk cId="2550858590" sldId="258"/>
            <ac:spMk id="10" creationId="{32BC26D8-82FB-445E-AA49-62A77D7C1EE0}"/>
          </ac:spMkLst>
        </pc:spChg>
        <pc:spChg chg="add">
          <ac:chgData name="Sarah Gothard" userId="0e53f415fda5f162" providerId="LiveId" clId="{DA81F3D9-B6E7-4DAF-A736-FD699ACD2DAB}" dt="2019-10-19T00:29:56.281" v="2" actId="26606"/>
          <ac:spMkLst>
            <pc:docMk/>
            <pc:sldMk cId="2550858590" sldId="258"/>
            <ac:spMk id="12" creationId="{CB44330D-EA18-4254-AA95-EB49948539B8}"/>
          </ac:spMkLst>
        </pc:spChg>
        <pc:picChg chg="mod">
          <ac:chgData name="Sarah Gothard" userId="0e53f415fda5f162" providerId="LiveId" clId="{DA81F3D9-B6E7-4DAF-A736-FD699ACD2DAB}" dt="2019-10-19T00:29:56.281" v="2" actId="26606"/>
          <ac:picMkLst>
            <pc:docMk/>
            <pc:sldMk cId="2550858590" sldId="258"/>
            <ac:picMk id="5" creationId="{1E5669DD-3101-4BB9-A2B7-42C7B9E977F3}"/>
          </ac:picMkLst>
        </pc:picChg>
      </pc:sldChg>
      <pc:sldChg chg="addSp modSp mod setBg">
        <pc:chgData name="Sarah Gothard" userId="0e53f415fda5f162" providerId="LiveId" clId="{DA81F3D9-B6E7-4DAF-A736-FD699ACD2DAB}" dt="2019-10-19T00:29:58.874" v="3" actId="26606"/>
        <pc:sldMkLst>
          <pc:docMk/>
          <pc:sldMk cId="2040073487" sldId="259"/>
        </pc:sldMkLst>
        <pc:spChg chg="mod ord">
          <ac:chgData name="Sarah Gothard" userId="0e53f415fda5f162" providerId="LiveId" clId="{DA81F3D9-B6E7-4DAF-A736-FD699ACD2DAB}" dt="2019-10-19T00:29:58.874" v="3" actId="26606"/>
          <ac:spMkLst>
            <pc:docMk/>
            <pc:sldMk cId="2040073487" sldId="259"/>
            <ac:spMk id="4" creationId="{5A3AB6DE-9DC2-4B80-9735-51CF797F56DC}"/>
          </ac:spMkLst>
        </pc:spChg>
        <pc:spChg chg="add">
          <ac:chgData name="Sarah Gothard" userId="0e53f415fda5f162" providerId="LiveId" clId="{DA81F3D9-B6E7-4DAF-A736-FD699ACD2DAB}" dt="2019-10-19T00:29:58.874" v="3" actId="26606"/>
          <ac:spMkLst>
            <pc:docMk/>
            <pc:sldMk cId="2040073487" sldId="259"/>
            <ac:spMk id="9" creationId="{32BC26D8-82FB-445E-AA49-62A77D7C1EE0}"/>
          </ac:spMkLst>
        </pc:spChg>
        <pc:spChg chg="add">
          <ac:chgData name="Sarah Gothard" userId="0e53f415fda5f162" providerId="LiveId" clId="{DA81F3D9-B6E7-4DAF-A736-FD699ACD2DAB}" dt="2019-10-19T00:29:58.874" v="3" actId="26606"/>
          <ac:spMkLst>
            <pc:docMk/>
            <pc:sldMk cId="2040073487" sldId="259"/>
            <ac:spMk id="11" creationId="{CB44330D-EA18-4254-AA95-EB49948539B8}"/>
          </ac:spMkLst>
        </pc:spChg>
        <pc:picChg chg="mod">
          <ac:chgData name="Sarah Gothard" userId="0e53f415fda5f162" providerId="LiveId" clId="{DA81F3D9-B6E7-4DAF-A736-FD699ACD2DAB}" dt="2019-10-19T00:29:58.874" v="3" actId="26606"/>
          <ac:picMkLst>
            <pc:docMk/>
            <pc:sldMk cId="2040073487" sldId="259"/>
            <ac:picMk id="2" creationId="{1040C18B-7969-4673-A6C7-9F600675C1C0}"/>
          </ac:picMkLst>
        </pc:picChg>
      </pc:sldChg>
      <pc:sldChg chg="addSp modSp mod setBg">
        <pc:chgData name="Sarah Gothard" userId="0e53f415fda5f162" providerId="LiveId" clId="{DA81F3D9-B6E7-4DAF-A736-FD699ACD2DAB}" dt="2019-10-19T00:30:04.413" v="4" actId="26606"/>
        <pc:sldMkLst>
          <pc:docMk/>
          <pc:sldMk cId="2282974061" sldId="260"/>
        </pc:sldMkLst>
        <pc:spChg chg="mod ord">
          <ac:chgData name="Sarah Gothard" userId="0e53f415fda5f162" providerId="LiveId" clId="{DA81F3D9-B6E7-4DAF-A736-FD699ACD2DAB}" dt="2019-10-19T00:30:04.413" v="4" actId="26606"/>
          <ac:spMkLst>
            <pc:docMk/>
            <pc:sldMk cId="2282974061" sldId="260"/>
            <ac:spMk id="4" creationId="{5A3AB6DE-9DC2-4B80-9735-51CF797F56DC}"/>
          </ac:spMkLst>
        </pc:spChg>
        <pc:spChg chg="add">
          <ac:chgData name="Sarah Gothard" userId="0e53f415fda5f162" providerId="LiveId" clId="{DA81F3D9-B6E7-4DAF-A736-FD699ACD2DAB}" dt="2019-10-19T00:30:04.413" v="4" actId="26606"/>
          <ac:spMkLst>
            <pc:docMk/>
            <pc:sldMk cId="2282974061" sldId="260"/>
            <ac:spMk id="10" creationId="{32BC26D8-82FB-445E-AA49-62A77D7C1EE0}"/>
          </ac:spMkLst>
        </pc:spChg>
        <pc:spChg chg="add">
          <ac:chgData name="Sarah Gothard" userId="0e53f415fda5f162" providerId="LiveId" clId="{DA81F3D9-B6E7-4DAF-A736-FD699ACD2DAB}" dt="2019-10-19T00:30:04.413" v="4" actId="26606"/>
          <ac:spMkLst>
            <pc:docMk/>
            <pc:sldMk cId="2282974061" sldId="260"/>
            <ac:spMk id="12" creationId="{CB44330D-EA18-4254-AA95-EB49948539B8}"/>
          </ac:spMkLst>
        </pc:spChg>
        <pc:picChg chg="mod">
          <ac:chgData name="Sarah Gothard" userId="0e53f415fda5f162" providerId="LiveId" clId="{DA81F3D9-B6E7-4DAF-A736-FD699ACD2DAB}" dt="2019-10-19T00:30:04.413" v="4" actId="26606"/>
          <ac:picMkLst>
            <pc:docMk/>
            <pc:sldMk cId="2282974061" sldId="260"/>
            <ac:picMk id="5" creationId="{5A75C832-7DBE-4996-8E89-53DE89E5141B}"/>
          </ac:picMkLst>
        </pc:picChg>
      </pc:sldChg>
      <pc:sldChg chg="addSp modSp mod setBg">
        <pc:chgData name="Sarah Gothard" userId="0e53f415fda5f162" providerId="LiveId" clId="{DA81F3D9-B6E7-4DAF-A736-FD699ACD2DAB}" dt="2019-10-19T00:30:07.060" v="5" actId="26606"/>
        <pc:sldMkLst>
          <pc:docMk/>
          <pc:sldMk cId="758822612" sldId="261"/>
        </pc:sldMkLst>
        <pc:spChg chg="mod ord">
          <ac:chgData name="Sarah Gothard" userId="0e53f415fda5f162" providerId="LiveId" clId="{DA81F3D9-B6E7-4DAF-A736-FD699ACD2DAB}" dt="2019-10-19T00:30:07.060" v="5" actId="26606"/>
          <ac:spMkLst>
            <pc:docMk/>
            <pc:sldMk cId="758822612" sldId="261"/>
            <ac:spMk id="4" creationId="{5A3AB6DE-9DC2-4B80-9735-51CF797F56DC}"/>
          </ac:spMkLst>
        </pc:spChg>
        <pc:spChg chg="add">
          <ac:chgData name="Sarah Gothard" userId="0e53f415fda5f162" providerId="LiveId" clId="{DA81F3D9-B6E7-4DAF-A736-FD699ACD2DAB}" dt="2019-10-19T00:30:07.060" v="5" actId="26606"/>
          <ac:spMkLst>
            <pc:docMk/>
            <pc:sldMk cId="758822612" sldId="261"/>
            <ac:spMk id="9" creationId="{32BC26D8-82FB-445E-AA49-62A77D7C1EE0}"/>
          </ac:spMkLst>
        </pc:spChg>
        <pc:spChg chg="add">
          <ac:chgData name="Sarah Gothard" userId="0e53f415fda5f162" providerId="LiveId" clId="{DA81F3D9-B6E7-4DAF-A736-FD699ACD2DAB}" dt="2019-10-19T00:30:07.060" v="5" actId="26606"/>
          <ac:spMkLst>
            <pc:docMk/>
            <pc:sldMk cId="758822612" sldId="261"/>
            <ac:spMk id="11" creationId="{CB44330D-EA18-4254-AA95-EB49948539B8}"/>
          </ac:spMkLst>
        </pc:spChg>
        <pc:picChg chg="mod">
          <ac:chgData name="Sarah Gothard" userId="0e53f415fda5f162" providerId="LiveId" clId="{DA81F3D9-B6E7-4DAF-A736-FD699ACD2DAB}" dt="2019-10-19T00:30:07.060" v="5" actId="26606"/>
          <ac:picMkLst>
            <pc:docMk/>
            <pc:sldMk cId="758822612" sldId="261"/>
            <ac:picMk id="2" creationId="{FEA4E9D3-59EC-4D98-AA07-5418782649F4}"/>
          </ac:picMkLst>
        </pc:picChg>
      </pc:sldChg>
      <pc:sldChg chg="addSp modSp mod setBg">
        <pc:chgData name="Sarah Gothard" userId="0e53f415fda5f162" providerId="LiveId" clId="{DA81F3D9-B6E7-4DAF-A736-FD699ACD2DAB}" dt="2019-10-19T00:30:17.472" v="8" actId="26606"/>
        <pc:sldMkLst>
          <pc:docMk/>
          <pc:sldMk cId="2848194852" sldId="262"/>
        </pc:sldMkLst>
        <pc:spChg chg="mod ord">
          <ac:chgData name="Sarah Gothard" userId="0e53f415fda5f162" providerId="LiveId" clId="{DA81F3D9-B6E7-4DAF-A736-FD699ACD2DAB}" dt="2019-10-19T00:30:17.472" v="8" actId="26606"/>
          <ac:spMkLst>
            <pc:docMk/>
            <pc:sldMk cId="2848194852" sldId="262"/>
            <ac:spMk id="4" creationId="{5A3AB6DE-9DC2-4B80-9735-51CF797F56DC}"/>
          </ac:spMkLst>
        </pc:spChg>
        <pc:spChg chg="add">
          <ac:chgData name="Sarah Gothard" userId="0e53f415fda5f162" providerId="LiveId" clId="{DA81F3D9-B6E7-4DAF-A736-FD699ACD2DAB}" dt="2019-10-19T00:30:17.472" v="8" actId="26606"/>
          <ac:spMkLst>
            <pc:docMk/>
            <pc:sldMk cId="2848194852" sldId="262"/>
            <ac:spMk id="9" creationId="{32BC26D8-82FB-445E-AA49-62A77D7C1EE0}"/>
          </ac:spMkLst>
        </pc:spChg>
        <pc:spChg chg="add">
          <ac:chgData name="Sarah Gothard" userId="0e53f415fda5f162" providerId="LiveId" clId="{DA81F3D9-B6E7-4DAF-A736-FD699ACD2DAB}" dt="2019-10-19T00:30:17.472" v="8" actId="26606"/>
          <ac:spMkLst>
            <pc:docMk/>
            <pc:sldMk cId="2848194852" sldId="262"/>
            <ac:spMk id="11" creationId="{CB44330D-EA18-4254-AA95-EB49948539B8}"/>
          </ac:spMkLst>
        </pc:spChg>
        <pc:picChg chg="mod">
          <ac:chgData name="Sarah Gothard" userId="0e53f415fda5f162" providerId="LiveId" clId="{DA81F3D9-B6E7-4DAF-A736-FD699ACD2DAB}" dt="2019-10-19T00:30:17.472" v="8" actId="26606"/>
          <ac:picMkLst>
            <pc:docMk/>
            <pc:sldMk cId="2848194852" sldId="262"/>
            <ac:picMk id="2" creationId="{8904751C-81E9-46B6-9CAE-6E8FF8E69EBA}"/>
          </ac:picMkLst>
        </pc:picChg>
      </pc:sldChg>
      <pc:sldChg chg="addSp modSp mod setBg">
        <pc:chgData name="Sarah Gothard" userId="0e53f415fda5f162" providerId="LiveId" clId="{DA81F3D9-B6E7-4DAF-A736-FD699ACD2DAB}" dt="2019-10-19T00:30:10.462" v="6" actId="26606"/>
        <pc:sldMkLst>
          <pc:docMk/>
          <pc:sldMk cId="1906303866" sldId="263"/>
        </pc:sldMkLst>
        <pc:spChg chg="mod ord">
          <ac:chgData name="Sarah Gothard" userId="0e53f415fda5f162" providerId="LiveId" clId="{DA81F3D9-B6E7-4DAF-A736-FD699ACD2DAB}" dt="2019-10-19T00:30:10.462" v="6" actId="26606"/>
          <ac:spMkLst>
            <pc:docMk/>
            <pc:sldMk cId="1906303866" sldId="263"/>
            <ac:spMk id="4" creationId="{5A3AB6DE-9DC2-4B80-9735-51CF797F56DC}"/>
          </ac:spMkLst>
        </pc:spChg>
        <pc:spChg chg="add">
          <ac:chgData name="Sarah Gothard" userId="0e53f415fda5f162" providerId="LiveId" clId="{DA81F3D9-B6E7-4DAF-A736-FD699ACD2DAB}" dt="2019-10-19T00:30:10.462" v="6" actId="26606"/>
          <ac:spMkLst>
            <pc:docMk/>
            <pc:sldMk cId="1906303866" sldId="263"/>
            <ac:spMk id="9" creationId="{32BC26D8-82FB-445E-AA49-62A77D7C1EE0}"/>
          </ac:spMkLst>
        </pc:spChg>
        <pc:spChg chg="add">
          <ac:chgData name="Sarah Gothard" userId="0e53f415fda5f162" providerId="LiveId" clId="{DA81F3D9-B6E7-4DAF-A736-FD699ACD2DAB}" dt="2019-10-19T00:30:10.462" v="6" actId="26606"/>
          <ac:spMkLst>
            <pc:docMk/>
            <pc:sldMk cId="1906303866" sldId="263"/>
            <ac:spMk id="11" creationId="{CB44330D-EA18-4254-AA95-EB49948539B8}"/>
          </ac:spMkLst>
        </pc:spChg>
        <pc:picChg chg="mod">
          <ac:chgData name="Sarah Gothard" userId="0e53f415fda5f162" providerId="LiveId" clId="{DA81F3D9-B6E7-4DAF-A736-FD699ACD2DAB}" dt="2019-10-19T00:30:10.462" v="6" actId="26606"/>
          <ac:picMkLst>
            <pc:docMk/>
            <pc:sldMk cId="1906303866" sldId="263"/>
            <ac:picMk id="2" creationId="{C7A6A20C-FB6E-404F-B797-056A4142E79A}"/>
          </ac:picMkLst>
        </pc:picChg>
      </pc:sldChg>
      <pc:sldChg chg="addSp modSp mod setBg">
        <pc:chgData name="Sarah Gothard" userId="0e53f415fda5f162" providerId="LiveId" clId="{DA81F3D9-B6E7-4DAF-A736-FD699ACD2DAB}" dt="2019-10-19T00:30:13.465" v="7" actId="26606"/>
        <pc:sldMkLst>
          <pc:docMk/>
          <pc:sldMk cId="4280705678" sldId="264"/>
        </pc:sldMkLst>
        <pc:spChg chg="add">
          <ac:chgData name="Sarah Gothard" userId="0e53f415fda5f162" providerId="LiveId" clId="{DA81F3D9-B6E7-4DAF-A736-FD699ACD2DAB}" dt="2019-10-19T00:30:13.465" v="7" actId="26606"/>
          <ac:spMkLst>
            <pc:docMk/>
            <pc:sldMk cId="4280705678" sldId="264"/>
            <ac:spMk id="10" creationId="{32BC26D8-82FB-445E-AA49-62A77D7C1EE0}"/>
          </ac:spMkLst>
        </pc:spChg>
        <pc:spChg chg="add">
          <ac:chgData name="Sarah Gothard" userId="0e53f415fda5f162" providerId="LiveId" clId="{DA81F3D9-B6E7-4DAF-A736-FD699ACD2DAB}" dt="2019-10-19T00:30:13.465" v="7" actId="26606"/>
          <ac:spMkLst>
            <pc:docMk/>
            <pc:sldMk cId="4280705678" sldId="264"/>
            <ac:spMk id="12" creationId="{CB44330D-EA18-4254-AA95-EB49948539B8}"/>
          </ac:spMkLst>
        </pc:spChg>
        <pc:picChg chg="mod">
          <ac:chgData name="Sarah Gothard" userId="0e53f415fda5f162" providerId="LiveId" clId="{DA81F3D9-B6E7-4DAF-A736-FD699ACD2DAB}" dt="2019-10-19T00:30:13.465" v="7" actId="26606"/>
          <ac:picMkLst>
            <pc:docMk/>
            <pc:sldMk cId="4280705678" sldId="264"/>
            <ac:picMk id="5" creationId="{7C54DC5A-6FA3-49A9-8A4A-FCBB4E22D41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53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34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42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1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94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9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6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3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2/3/2025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5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3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8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8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5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4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10F8A7-738C-419D-93C0-E7485B43AB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338494"/>
            <a:ext cx="10905066" cy="218101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6EDD82-7C0D-4D7B-89B6-23980E9B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3757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3AF14AE-010C-4ECD-91E9-C6E3FCDFF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275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3AB6DE-9DC2-4B80-9735-51CF797F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7353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8146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5669DD-3101-4BB9-A2B7-42C7B9E97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6B916169-8DFF-F35B-2AA3-EE5EDE50CF59}"/>
              </a:ext>
            </a:extLst>
          </p:cNvPr>
          <p:cNvSpPr txBox="1">
            <a:spLocks/>
          </p:cNvSpPr>
          <p:nvPr/>
        </p:nvSpPr>
        <p:spPr>
          <a:xfrm>
            <a:off x="4038600" y="6587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0858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40C18B-7969-4673-A6C7-9F600675C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736080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5091B976-E78F-D19F-ED07-67A46053377D}"/>
              </a:ext>
            </a:extLst>
          </p:cNvPr>
          <p:cNvSpPr txBox="1">
            <a:spLocks/>
          </p:cNvSpPr>
          <p:nvPr/>
        </p:nvSpPr>
        <p:spPr>
          <a:xfrm>
            <a:off x="4038600" y="6587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40073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A75C832-7DBE-4996-8E89-53DE89E51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27521"/>
          </a:xfrm>
          <a:prstGeom prst="rect">
            <a:avLst/>
          </a:prstGeom>
        </p:spPr>
      </p:pic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F146FB6B-0B2F-3969-DDB7-0091A83A5307}"/>
              </a:ext>
            </a:extLst>
          </p:cNvPr>
          <p:cNvSpPr txBox="1">
            <a:spLocks/>
          </p:cNvSpPr>
          <p:nvPr/>
        </p:nvSpPr>
        <p:spPr>
          <a:xfrm>
            <a:off x="4038600" y="6587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82974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A4E9D3-59EC-4D98-AA07-5418782649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766560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B31AB173-185F-DD08-CE62-65D0E4CC7F28}"/>
              </a:ext>
            </a:extLst>
          </p:cNvPr>
          <p:cNvSpPr txBox="1">
            <a:spLocks/>
          </p:cNvSpPr>
          <p:nvPr/>
        </p:nvSpPr>
        <p:spPr>
          <a:xfrm>
            <a:off x="4038600" y="6587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58822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7A6A20C-FB6E-404F-B797-056A4142E7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736080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6FDC7D6D-7270-CFF7-DCDE-C181E1F7FC78}"/>
              </a:ext>
            </a:extLst>
          </p:cNvPr>
          <p:cNvSpPr txBox="1">
            <a:spLocks/>
          </p:cNvSpPr>
          <p:nvPr/>
        </p:nvSpPr>
        <p:spPr>
          <a:xfrm>
            <a:off x="4038600" y="6587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06303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C54DC5A-6FA3-49A9-8A4A-FCBB4E22D4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88478"/>
          </a:xfrm>
          <a:prstGeom prst="rect">
            <a:avLst/>
          </a:prstGeom>
        </p:spPr>
      </p:pic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25FB67C5-9718-6909-A7FB-9D02CD65CA84}"/>
              </a:ext>
            </a:extLst>
          </p:cNvPr>
          <p:cNvSpPr txBox="1">
            <a:spLocks/>
          </p:cNvSpPr>
          <p:nvPr/>
        </p:nvSpPr>
        <p:spPr>
          <a:xfrm>
            <a:off x="4789372" y="6600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80705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04751C-81E9-46B6-9CAE-6E8FF8E69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736080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EA3A675-A56A-C18A-FED0-5B3C4FC6B857}"/>
              </a:ext>
            </a:extLst>
          </p:cNvPr>
          <p:cNvSpPr txBox="1">
            <a:spLocks/>
          </p:cNvSpPr>
          <p:nvPr/>
        </p:nvSpPr>
        <p:spPr>
          <a:xfrm>
            <a:off x="4731619" y="65535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48194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62</Words>
  <Application>Microsoft Office PowerPoint</Application>
  <PresentationFormat>Widescreen</PresentationFormat>
  <Paragraphs>12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</cp:revision>
  <dcterms:created xsi:type="dcterms:W3CDTF">2019-10-19T00:30:17Z</dcterms:created>
  <dcterms:modified xsi:type="dcterms:W3CDTF">2025-02-03T13:45:36Z</dcterms:modified>
</cp:coreProperties>
</file>