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29"/>
  </p:notesMasterIdLst>
  <p:handoutMasterIdLst>
    <p:handoutMasterId r:id="rId30"/>
  </p:handoutMasterIdLst>
  <p:sldIdLst>
    <p:sldId id="256" r:id="rId3"/>
    <p:sldId id="322" r:id="rId4"/>
    <p:sldId id="323" r:id="rId5"/>
    <p:sldId id="324" r:id="rId6"/>
    <p:sldId id="325" r:id="rId7"/>
    <p:sldId id="326" r:id="rId8"/>
    <p:sldId id="329" r:id="rId9"/>
    <p:sldId id="330" r:id="rId10"/>
    <p:sldId id="331" r:id="rId11"/>
    <p:sldId id="332" r:id="rId12"/>
    <p:sldId id="333" r:id="rId13"/>
    <p:sldId id="327" r:id="rId14"/>
    <p:sldId id="328" r:id="rId15"/>
    <p:sldId id="334" r:id="rId16"/>
    <p:sldId id="335" r:id="rId17"/>
    <p:sldId id="336" r:id="rId18"/>
    <p:sldId id="338" r:id="rId19"/>
    <p:sldId id="337" r:id="rId20"/>
    <p:sldId id="257" r:id="rId21"/>
    <p:sldId id="258" r:id="rId22"/>
    <p:sldId id="259" r:id="rId23"/>
    <p:sldId id="260" r:id="rId24"/>
    <p:sldId id="261" r:id="rId25"/>
    <p:sldId id="263" r:id="rId26"/>
    <p:sldId id="264" r:id="rId27"/>
    <p:sldId id="2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829A7C-6131-444C-8AB0-246ACB81EF4F}">
          <p14:sldIdLst>
            <p14:sldId id="256"/>
          </p14:sldIdLst>
        </p14:section>
        <p14:section name="Larger" id="{76CAAB81-8BA7-41B7-98CE-5A65592195EE}">
          <p14:sldIdLst>
            <p14:sldId id="322"/>
            <p14:sldId id="323"/>
            <p14:sldId id="324"/>
            <p14:sldId id="325"/>
            <p14:sldId id="326"/>
            <p14:sldId id="329"/>
            <p14:sldId id="330"/>
            <p14:sldId id="331"/>
            <p14:sldId id="332"/>
            <p14:sldId id="333"/>
            <p14:sldId id="327"/>
            <p14:sldId id="328"/>
            <p14:sldId id="334"/>
            <p14:sldId id="335"/>
            <p14:sldId id="336"/>
            <p14:sldId id="338"/>
            <p14:sldId id="337"/>
          </p14:sldIdLst>
        </p14:section>
        <p14:section name="More Content" id="{01222F8C-EDEA-4C20-B2E5-81055858C8FF}">
          <p14:sldIdLst>
            <p14:sldId id="257"/>
            <p14:sldId id="258"/>
            <p14:sldId id="259"/>
            <p14:sldId id="260"/>
            <p14:sldId id="261"/>
            <p14:sldId id="263"/>
            <p14:sldId id="26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 autoAdjust="0"/>
    <p:restoredTop sz="92081" autoAdjust="0"/>
  </p:normalViewPr>
  <p:slideViewPr>
    <p:cSldViewPr snapToGrid="0" showGuides="1">
      <p:cViewPr varScale="1">
        <p:scale>
          <a:sx n="68" d="100"/>
          <a:sy n="68" d="100"/>
        </p:scale>
        <p:origin x="6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6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34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1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36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9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7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8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5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A4808-FE50-61B3-5475-E57F1502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02180"/>
            <a:ext cx="10905066" cy="24536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EDD82-7C0D-4D7B-89B6-23980E9B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3757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90829-C30B-6BE4-1197-F55A47EA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7E6ABD-C3DF-360A-01DF-B5738BAFD1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23875"/>
            <a:ext cx="12192000" cy="5734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2964D-CB8A-43DE-FF5D-AC7782F8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4204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D838F-A1CF-E267-052E-90301DDCE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3D3A7-9B04-8CBE-F966-552F1A1C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37993-5824-7F3C-DFC7-B8EE3C40C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"/>
            <a:ext cx="12192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4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A3C1C-C2E2-78CE-EA62-01669D4B5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FE728-3E6F-F118-6EF1-DD2CE061FE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61975"/>
            <a:ext cx="12192000" cy="55911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FC5CD-A545-E661-95AB-7CA8913E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2807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AA424-AE15-4B8D-E6D1-DDC39462E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B0356-2A34-978E-5561-1D9337AD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48371-3ADA-9426-0631-7DD0C0B31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7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7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E16F-FB8D-E2C9-56A5-E1AF21B8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102CC-6CB6-3358-452B-319FEA4D5D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19125"/>
            <a:ext cx="12192000" cy="56483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CFB76-3C98-6E95-5A7F-09A1CF00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7219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04291-7884-1DF2-14CD-585B29ED9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3EA6B-7342-800B-3EE8-DC67393B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4B034-C4E9-31EA-B492-27095D53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F6273-8E01-24D7-D96C-C98381EF3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5579B6-37C7-415E-C861-661DB13A75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62748"/>
            <a:ext cx="12192000" cy="57325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B4539-DFA2-EB90-CD5A-21852B86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41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237E8-1933-A73E-2798-1C0E2C8BA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AA33A8-70A2-1EC2-42E7-90563DA831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15111"/>
            <a:ext cx="12192000" cy="60277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BD206-1C7E-14CA-8850-F335443C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1616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1B567-F0D5-706A-4DC6-CB28546C1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78607-D1B6-C097-5DEE-7EE029BA5A8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57986"/>
            <a:ext cx="12192000" cy="574202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CA498-8953-E4B0-9559-9FE81C8B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3181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AB6DE-9DC2-4B80-9735-51CF797F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7F3207-4A69-BFA5-8FA2-8AE0371C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" y="0"/>
            <a:ext cx="12073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4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00217-8B36-090A-4A4D-FA0F4933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014A6-6BDC-287E-FE24-110BCCDE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10149-B4EC-9D46-8229-CAB02356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872"/>
            <a:ext cx="12192000" cy="58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7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B916169-8DFF-F35B-2AA3-EE5EDE50CF59}"/>
              </a:ext>
            </a:extLst>
          </p:cNvPr>
          <p:cNvSpPr txBox="1">
            <a:spLocks/>
          </p:cNvSpPr>
          <p:nvPr/>
        </p:nvSpPr>
        <p:spPr>
          <a:xfrm>
            <a:off x="4038600" y="6587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FE30E-EAD6-1606-D2A8-4402C0BC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064"/>
            <a:ext cx="12192000" cy="4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091B976-E78F-D19F-ED07-67A46053377D}"/>
              </a:ext>
            </a:extLst>
          </p:cNvPr>
          <p:cNvSpPr txBox="1">
            <a:spLocks/>
          </p:cNvSpPr>
          <p:nvPr/>
        </p:nvSpPr>
        <p:spPr>
          <a:xfrm>
            <a:off x="4038600" y="6587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E91ED-F854-EFA2-AE19-679272DA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48"/>
            <a:ext cx="12192000" cy="67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146FB6B-0B2F-3969-DDB7-0091A83A5307}"/>
              </a:ext>
            </a:extLst>
          </p:cNvPr>
          <p:cNvSpPr txBox="1">
            <a:spLocks/>
          </p:cNvSpPr>
          <p:nvPr/>
        </p:nvSpPr>
        <p:spPr>
          <a:xfrm>
            <a:off x="4038600" y="6587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68353-83B1-1AE1-A5E5-2141369D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3" y="0"/>
            <a:ext cx="1201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31AB173-185F-DD08-CE62-65D0E4CC7F28}"/>
              </a:ext>
            </a:extLst>
          </p:cNvPr>
          <p:cNvSpPr txBox="1">
            <a:spLocks/>
          </p:cNvSpPr>
          <p:nvPr/>
        </p:nvSpPr>
        <p:spPr>
          <a:xfrm>
            <a:off x="4038600" y="6587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5A66C-AC5F-70D5-059E-CA3C19D9C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555"/>
            <a:ext cx="12192000" cy="64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2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FDC7D6D-7270-CFF7-DCDE-C181E1F7FC78}"/>
              </a:ext>
            </a:extLst>
          </p:cNvPr>
          <p:cNvSpPr txBox="1">
            <a:spLocks/>
          </p:cNvSpPr>
          <p:nvPr/>
        </p:nvSpPr>
        <p:spPr>
          <a:xfrm>
            <a:off x="4038600" y="6587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3EF17-67F2-CE2D-46C4-E1CFEA3D2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832"/>
            <a:ext cx="12192000" cy="40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3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5FB67C5-9718-6909-A7FB-9D02CD65CA84}"/>
              </a:ext>
            </a:extLst>
          </p:cNvPr>
          <p:cNvSpPr txBox="1">
            <a:spLocks/>
          </p:cNvSpPr>
          <p:nvPr/>
        </p:nvSpPr>
        <p:spPr>
          <a:xfrm>
            <a:off x="4789372" y="6600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0E8709-1660-3FEE-260A-06518E65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34"/>
            <a:ext cx="12192000" cy="68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5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EA3A675-A56A-C18A-FED0-5B3C4FC6B857}"/>
              </a:ext>
            </a:extLst>
          </p:cNvPr>
          <p:cNvSpPr txBox="1">
            <a:spLocks/>
          </p:cNvSpPr>
          <p:nvPr/>
        </p:nvSpPr>
        <p:spPr>
          <a:xfrm>
            <a:off x="4731619" y="65535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227EC-EB77-CADE-7939-089259526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792"/>
            <a:ext cx="12192000" cy="41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9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4EFDF-916B-8A20-76E2-FAD8ED084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94B8E-E868-4CE0-15D9-C230D6F9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FDC29-EA12-B3D6-2C17-2BF9683E8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856"/>
            <a:ext cx="12192000" cy="57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9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81ED3-9917-7874-A059-1A4FA50C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4B09A-6180-FD92-BE0C-E232E92D80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57961"/>
            <a:ext cx="12192000" cy="61420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C523C-BA4E-A52D-3BBC-0FA90200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1652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8CCB0-844D-048E-8F31-22C5FC4EB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177CCE-D187-4F86-79D9-7F0248F90F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90525"/>
            <a:ext cx="12192000" cy="5981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2505C-B83C-230C-5753-80CD7891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9544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A046-9058-C7EE-4F6A-C8D13CF36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4A33B9-9040-A4E5-8E4D-1B8CB0B2E9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24010"/>
            <a:ext cx="12192000" cy="60099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78B1F-CBF3-1821-F157-C4EAECAC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848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9C3A4-EFAE-4E8F-12B2-201D4CB2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F0712-69CC-C1F2-816F-000C33B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0759-EF1B-DFA2-FAF9-9C692E34D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266"/>
            <a:ext cx="12192000" cy="51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5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6985D-2126-BAA9-EF66-277B859B0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2DD68-C923-C931-F02D-51653559DF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19124"/>
            <a:ext cx="12192000" cy="5895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7B2E3-93DD-E09E-8738-020D8578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1398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4CAB4-15A8-F451-C829-3D871D72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9A716-84EE-07B6-343D-35DAD682112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6524"/>
            <a:ext cx="12192000" cy="62849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6704E-8623-E9DA-D180-C08E082C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7947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96</Words>
  <Application>Microsoft Office PowerPoint</Application>
  <PresentationFormat>Widescreen</PresentationFormat>
  <Paragraphs>29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5</cp:revision>
  <dcterms:created xsi:type="dcterms:W3CDTF">2019-10-19T00:30:17Z</dcterms:created>
  <dcterms:modified xsi:type="dcterms:W3CDTF">2025-07-10T17:57:05Z</dcterms:modified>
</cp:coreProperties>
</file>