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26" r:id="rId1"/>
  </p:sldMasterIdLst>
  <p:notesMasterIdLst>
    <p:notesMasterId r:id="rId11"/>
  </p:notesMasterIdLst>
  <p:handoutMasterIdLst>
    <p:handoutMasterId r:id="rId12"/>
  </p:handoutMasterIdLst>
  <p:sldIdLst>
    <p:sldId id="262" r:id="rId2"/>
    <p:sldId id="264" r:id="rId3"/>
    <p:sldId id="265" r:id="rId4"/>
    <p:sldId id="266" r:id="rId5"/>
    <p:sldId id="267" r:id="rId6"/>
    <p:sldId id="268" r:id="rId7"/>
    <p:sldId id="269" r:id="rId8"/>
    <p:sldId id="270" r:id="rId9"/>
    <p:sldId id="271"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1707"/>
    <a:srgbClr val="3E0000"/>
    <a:srgbClr val="212123"/>
    <a:srgbClr val="263D17"/>
    <a:srgbClr val="000E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585B15-AAD2-4DA4-BBF9-204FA4888930}" v="17" dt="2020-11-06T15:09:41.602"/>
  </p1510:revLst>
</p1510:revInfo>
</file>

<file path=ppt/tableStyles.xml><?xml version="1.0" encoding="utf-8"?>
<a:tblStyleLst xmlns:a="http://schemas.openxmlformats.org/drawingml/2006/main" def="{21E4AEA4-8DFA-4A89-87EB-49C32662AFE0}">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91" autoAdjust="0"/>
    <p:restoredTop sz="91160" autoAdjust="0"/>
  </p:normalViewPr>
  <p:slideViewPr>
    <p:cSldViewPr snapToGrid="0" showGuides="1">
      <p:cViewPr varScale="1">
        <p:scale>
          <a:sx n="65" d="100"/>
          <a:sy n="65" d="100"/>
        </p:scale>
        <p:origin x="972" y="78"/>
      </p:cViewPr>
      <p:guideLst>
        <p:guide orient="horz" pos="2160"/>
        <p:guide pos="3840"/>
      </p:guideLst>
    </p:cSldViewPr>
  </p:slideViewPr>
  <p:notesTextViewPr>
    <p:cViewPr>
      <p:scale>
        <a:sx n="1" d="1"/>
        <a:sy n="1" d="1"/>
      </p:scale>
      <p:origin x="0" y="0"/>
    </p:cViewPr>
  </p:notesTextViewPr>
  <p:notesViewPr>
    <p:cSldViewPr snapToGrid="0" showGuides="1">
      <p:cViewPr varScale="1">
        <p:scale>
          <a:sx n="76" d="100"/>
          <a:sy n="76" d="100"/>
        </p:scale>
        <p:origin x="171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Gothard" userId="0e53f415fda5f162" providerId="LiveId" clId="{E6A26BC8-23E4-4FE1-BEA5-68230F481474}"/>
    <pc:docChg chg="custSel modSld">
      <pc:chgData name="Sarah Gothard" userId="0e53f415fda5f162" providerId="LiveId" clId="{E6A26BC8-23E4-4FE1-BEA5-68230F481474}" dt="2020-10-09T20:21:14.238" v="3" actId="27636"/>
      <pc:docMkLst>
        <pc:docMk/>
      </pc:docMkLst>
      <pc:sldChg chg="modSp mod">
        <pc:chgData name="Sarah Gothard" userId="0e53f415fda5f162" providerId="LiveId" clId="{E6A26BC8-23E4-4FE1-BEA5-68230F481474}" dt="2020-10-09T20:21:09.918" v="1" actId="27636"/>
        <pc:sldMkLst>
          <pc:docMk/>
          <pc:sldMk cId="219344417" sldId="262"/>
        </pc:sldMkLst>
        <pc:spChg chg="mod">
          <ac:chgData name="Sarah Gothard" userId="0e53f415fda5f162" providerId="LiveId" clId="{E6A26BC8-23E4-4FE1-BEA5-68230F481474}" dt="2020-10-09T20:21:09.918" v="1" actId="27636"/>
          <ac:spMkLst>
            <pc:docMk/>
            <pc:sldMk cId="219344417" sldId="262"/>
            <ac:spMk id="2" creationId="{311D2B00-B72D-4A5C-82B8-17407371CFFA}"/>
          </ac:spMkLst>
        </pc:spChg>
      </pc:sldChg>
      <pc:sldChg chg="modSp mod">
        <pc:chgData name="Sarah Gothard" userId="0e53f415fda5f162" providerId="LiveId" clId="{E6A26BC8-23E4-4FE1-BEA5-68230F481474}" dt="2020-10-09T20:21:14.238" v="3" actId="27636"/>
        <pc:sldMkLst>
          <pc:docMk/>
          <pc:sldMk cId="795945589" sldId="264"/>
        </pc:sldMkLst>
        <pc:spChg chg="mod">
          <ac:chgData name="Sarah Gothard" userId="0e53f415fda5f162" providerId="LiveId" clId="{E6A26BC8-23E4-4FE1-BEA5-68230F481474}" dt="2020-10-09T20:21:14.238" v="3" actId="27636"/>
          <ac:spMkLst>
            <pc:docMk/>
            <pc:sldMk cId="795945589" sldId="264"/>
            <ac:spMk id="2" creationId="{311D2B00-B72D-4A5C-82B8-17407371CFFA}"/>
          </ac:spMkLst>
        </pc:spChg>
      </pc:sldChg>
    </pc:docChg>
  </pc:docChgLst>
  <pc:docChgLst>
    <pc:chgData name="Sarah Gothard" userId="0e53f415fda5f162" providerId="LiveId" clId="{45585B15-AAD2-4DA4-BBF9-204FA4888930}"/>
    <pc:docChg chg="custSel addSld delSld modSld">
      <pc:chgData name="Sarah Gothard" userId="0e53f415fda5f162" providerId="LiveId" clId="{45585B15-AAD2-4DA4-BBF9-204FA4888930}" dt="2020-11-06T15:09:49.079" v="48" actId="47"/>
      <pc:docMkLst>
        <pc:docMk/>
      </pc:docMkLst>
      <pc:sldChg chg="addSp delSp modSp mod">
        <pc:chgData name="Sarah Gothard" userId="0e53f415fda5f162" providerId="LiveId" clId="{45585B15-AAD2-4DA4-BBF9-204FA4888930}" dt="2020-11-06T15:06:38.506" v="15" actId="1076"/>
        <pc:sldMkLst>
          <pc:docMk/>
          <pc:sldMk cId="219344417" sldId="262"/>
        </pc:sldMkLst>
        <pc:spChg chg="mod">
          <ac:chgData name="Sarah Gothard" userId="0e53f415fda5f162" providerId="LiveId" clId="{45585B15-AAD2-4DA4-BBF9-204FA4888930}" dt="2020-11-06T14:45:24.289" v="1" actId="27636"/>
          <ac:spMkLst>
            <pc:docMk/>
            <pc:sldMk cId="219344417" sldId="262"/>
            <ac:spMk id="2" creationId="{311D2B00-B72D-4A5C-82B8-17407371CFFA}"/>
          </ac:spMkLst>
        </pc:spChg>
        <pc:spChg chg="del">
          <ac:chgData name="Sarah Gothard" userId="0e53f415fda5f162" providerId="LiveId" clId="{45585B15-AAD2-4DA4-BBF9-204FA4888930}" dt="2020-11-06T14:46:17.042" v="12" actId="478"/>
          <ac:spMkLst>
            <pc:docMk/>
            <pc:sldMk cId="219344417" sldId="262"/>
            <ac:spMk id="5" creationId="{51758FCC-16BE-4944-BAEA-A6F5B0DD3660}"/>
          </ac:spMkLst>
        </pc:spChg>
        <pc:picChg chg="add mod">
          <ac:chgData name="Sarah Gothard" userId="0e53f415fda5f162" providerId="LiveId" clId="{45585B15-AAD2-4DA4-BBF9-204FA4888930}" dt="2020-11-06T15:06:38.506" v="15" actId="1076"/>
          <ac:picMkLst>
            <pc:docMk/>
            <pc:sldMk cId="219344417" sldId="262"/>
            <ac:picMk id="3" creationId="{161F76E1-D1D7-4A50-8BB1-DD82373E1464}"/>
          </ac:picMkLst>
        </pc:picChg>
      </pc:sldChg>
      <pc:sldChg chg="addSp modSp mod">
        <pc:chgData name="Sarah Gothard" userId="0e53f415fda5f162" providerId="LiveId" clId="{45585B15-AAD2-4DA4-BBF9-204FA4888930}" dt="2020-11-06T15:06:50.816" v="18" actId="1076"/>
        <pc:sldMkLst>
          <pc:docMk/>
          <pc:sldMk cId="795945589" sldId="264"/>
        </pc:sldMkLst>
        <pc:spChg chg="mod">
          <ac:chgData name="Sarah Gothard" userId="0e53f415fda5f162" providerId="LiveId" clId="{45585B15-AAD2-4DA4-BBF9-204FA4888930}" dt="2020-11-06T14:45:27.440" v="3" actId="27636"/>
          <ac:spMkLst>
            <pc:docMk/>
            <pc:sldMk cId="795945589" sldId="264"/>
            <ac:spMk id="2" creationId="{311D2B00-B72D-4A5C-82B8-17407371CFFA}"/>
          </ac:spMkLst>
        </pc:spChg>
        <pc:picChg chg="add mod">
          <ac:chgData name="Sarah Gothard" userId="0e53f415fda5f162" providerId="LiveId" clId="{45585B15-AAD2-4DA4-BBF9-204FA4888930}" dt="2020-11-06T15:06:50.816" v="18" actId="1076"/>
          <ac:picMkLst>
            <pc:docMk/>
            <pc:sldMk cId="795945589" sldId="264"/>
            <ac:picMk id="3" creationId="{F3685C84-C098-4FEB-B580-29EDCE47B3E8}"/>
          </ac:picMkLst>
        </pc:picChg>
      </pc:sldChg>
      <pc:sldChg chg="addSp modSp add mod">
        <pc:chgData name="Sarah Gothard" userId="0e53f415fda5f162" providerId="LiveId" clId="{45585B15-AAD2-4DA4-BBF9-204FA4888930}" dt="2020-11-06T15:07:08.171" v="21" actId="1076"/>
        <pc:sldMkLst>
          <pc:docMk/>
          <pc:sldMk cId="2672589285" sldId="265"/>
        </pc:sldMkLst>
        <pc:picChg chg="add mod">
          <ac:chgData name="Sarah Gothard" userId="0e53f415fda5f162" providerId="LiveId" clId="{45585B15-AAD2-4DA4-BBF9-204FA4888930}" dt="2020-11-06T15:07:08.171" v="21" actId="1076"/>
          <ac:picMkLst>
            <pc:docMk/>
            <pc:sldMk cId="2672589285" sldId="265"/>
            <ac:picMk id="3" creationId="{11F60706-A62C-4B04-9F72-F5939F51DF07}"/>
          </ac:picMkLst>
        </pc:picChg>
      </pc:sldChg>
      <pc:sldChg chg="addSp modSp add mod">
        <pc:chgData name="Sarah Gothard" userId="0e53f415fda5f162" providerId="LiveId" clId="{45585B15-AAD2-4DA4-BBF9-204FA4888930}" dt="2020-11-06T15:07:41.378" v="26" actId="1076"/>
        <pc:sldMkLst>
          <pc:docMk/>
          <pc:sldMk cId="2997469501" sldId="266"/>
        </pc:sldMkLst>
        <pc:picChg chg="add mod">
          <ac:chgData name="Sarah Gothard" userId="0e53f415fda5f162" providerId="LiveId" clId="{45585B15-AAD2-4DA4-BBF9-204FA4888930}" dt="2020-11-06T15:07:41.378" v="26" actId="1076"/>
          <ac:picMkLst>
            <pc:docMk/>
            <pc:sldMk cId="2997469501" sldId="266"/>
            <ac:picMk id="3" creationId="{0443E0E0-F53C-4E04-847A-C92E0B93DA1D}"/>
          </ac:picMkLst>
        </pc:picChg>
      </pc:sldChg>
      <pc:sldChg chg="addSp modSp add mod">
        <pc:chgData name="Sarah Gothard" userId="0e53f415fda5f162" providerId="LiveId" clId="{45585B15-AAD2-4DA4-BBF9-204FA4888930}" dt="2020-11-06T15:08:04.596" v="32" actId="1076"/>
        <pc:sldMkLst>
          <pc:docMk/>
          <pc:sldMk cId="886384044" sldId="267"/>
        </pc:sldMkLst>
        <pc:picChg chg="add mod">
          <ac:chgData name="Sarah Gothard" userId="0e53f415fda5f162" providerId="LiveId" clId="{45585B15-AAD2-4DA4-BBF9-204FA4888930}" dt="2020-11-06T15:08:04.596" v="32" actId="1076"/>
          <ac:picMkLst>
            <pc:docMk/>
            <pc:sldMk cId="886384044" sldId="267"/>
            <ac:picMk id="3" creationId="{49DC3070-2C5B-4112-9DF4-30891B28A2D3}"/>
          </ac:picMkLst>
        </pc:picChg>
      </pc:sldChg>
      <pc:sldChg chg="addSp modSp add mod">
        <pc:chgData name="Sarah Gothard" userId="0e53f415fda5f162" providerId="LiveId" clId="{45585B15-AAD2-4DA4-BBF9-204FA4888930}" dt="2020-11-06T15:08:37.823" v="36" actId="1076"/>
        <pc:sldMkLst>
          <pc:docMk/>
          <pc:sldMk cId="1718179880" sldId="268"/>
        </pc:sldMkLst>
        <pc:picChg chg="add mod">
          <ac:chgData name="Sarah Gothard" userId="0e53f415fda5f162" providerId="LiveId" clId="{45585B15-AAD2-4DA4-BBF9-204FA4888930}" dt="2020-11-06T15:08:37.823" v="36" actId="1076"/>
          <ac:picMkLst>
            <pc:docMk/>
            <pc:sldMk cId="1718179880" sldId="268"/>
            <ac:picMk id="3" creationId="{9B982792-32AC-4E98-89AF-D25C165CC7B7}"/>
          </ac:picMkLst>
        </pc:picChg>
      </pc:sldChg>
      <pc:sldChg chg="addSp modSp add mod">
        <pc:chgData name="Sarah Gothard" userId="0e53f415fda5f162" providerId="LiveId" clId="{45585B15-AAD2-4DA4-BBF9-204FA4888930}" dt="2020-11-06T15:08:52" v="39" actId="1076"/>
        <pc:sldMkLst>
          <pc:docMk/>
          <pc:sldMk cId="2078145938" sldId="269"/>
        </pc:sldMkLst>
        <pc:picChg chg="add mod">
          <ac:chgData name="Sarah Gothard" userId="0e53f415fda5f162" providerId="LiveId" clId="{45585B15-AAD2-4DA4-BBF9-204FA4888930}" dt="2020-11-06T15:08:52" v="39" actId="1076"/>
          <ac:picMkLst>
            <pc:docMk/>
            <pc:sldMk cId="2078145938" sldId="269"/>
            <ac:picMk id="3" creationId="{AAAE35E9-2025-42C2-A889-4DAE44013143}"/>
          </ac:picMkLst>
        </pc:picChg>
      </pc:sldChg>
      <pc:sldChg chg="addSp modSp add mod">
        <pc:chgData name="Sarah Gothard" userId="0e53f415fda5f162" providerId="LiveId" clId="{45585B15-AAD2-4DA4-BBF9-204FA4888930}" dt="2020-11-06T15:09:23.668" v="44" actId="1076"/>
        <pc:sldMkLst>
          <pc:docMk/>
          <pc:sldMk cId="2251826976" sldId="270"/>
        </pc:sldMkLst>
        <pc:picChg chg="add mod">
          <ac:chgData name="Sarah Gothard" userId="0e53f415fda5f162" providerId="LiveId" clId="{45585B15-AAD2-4DA4-BBF9-204FA4888930}" dt="2020-11-06T15:09:23.668" v="44" actId="1076"/>
          <ac:picMkLst>
            <pc:docMk/>
            <pc:sldMk cId="2251826976" sldId="270"/>
            <ac:picMk id="3" creationId="{F4D18B56-67BE-4F3F-9AEF-13766435E29E}"/>
          </ac:picMkLst>
        </pc:picChg>
      </pc:sldChg>
      <pc:sldChg chg="addSp modSp add mod">
        <pc:chgData name="Sarah Gothard" userId="0e53f415fda5f162" providerId="LiveId" clId="{45585B15-AAD2-4DA4-BBF9-204FA4888930}" dt="2020-11-06T15:09:46.306" v="47" actId="1076"/>
        <pc:sldMkLst>
          <pc:docMk/>
          <pc:sldMk cId="3732627282" sldId="271"/>
        </pc:sldMkLst>
        <pc:picChg chg="add mod">
          <ac:chgData name="Sarah Gothard" userId="0e53f415fda5f162" providerId="LiveId" clId="{45585B15-AAD2-4DA4-BBF9-204FA4888930}" dt="2020-11-06T15:09:46.306" v="47" actId="1076"/>
          <ac:picMkLst>
            <pc:docMk/>
            <pc:sldMk cId="3732627282" sldId="271"/>
            <ac:picMk id="3" creationId="{BC1FE62D-DF0E-432B-9302-9BCF73C1A6DD}"/>
          </ac:picMkLst>
        </pc:picChg>
      </pc:sldChg>
      <pc:sldChg chg="add del">
        <pc:chgData name="Sarah Gothard" userId="0e53f415fda5f162" providerId="LiveId" clId="{45585B15-AAD2-4DA4-BBF9-204FA4888930}" dt="2020-11-06T15:09:49.079" v="48" actId="47"/>
        <pc:sldMkLst>
          <pc:docMk/>
          <pc:sldMk cId="1010031190" sldId="27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D91178-905E-4181-A080-73FBE2A7F10F}" type="datetimeFigureOut">
              <a:rPr lang="en-US" smtClean="0"/>
              <a:t>11/6/2020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DC0C31-3BFD-43A2-B8EE-356E8F332F68}" type="slidenum">
              <a:rPr lang="en-US" smtClean="0"/>
              <a:t>‹#›</a:t>
            </a:fld>
            <a:endParaRPr lang="en-US"/>
          </a:p>
        </p:txBody>
      </p:sp>
    </p:spTree>
    <p:extLst>
      <p:ext uri="{BB962C8B-B14F-4D97-AF65-F5344CB8AC3E}">
        <p14:creationId xmlns:p14="http://schemas.microsoft.com/office/powerpoint/2010/main" val="1872655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49B93-516E-447E-9C4C-C287614C6398}" type="datetimeFigureOut">
              <a:rPr lang="en-US" smtClean="0"/>
              <a:t>11/6/2020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7908AF-65BE-457F-9D87-289A548E61FF}" type="slidenum">
              <a:rPr lang="en-US" smtClean="0"/>
              <a:t>‹#›</a:t>
            </a:fld>
            <a:endParaRPr lang="en-US"/>
          </a:p>
        </p:txBody>
      </p:sp>
    </p:spTree>
    <p:extLst>
      <p:ext uri="{BB962C8B-B14F-4D97-AF65-F5344CB8AC3E}">
        <p14:creationId xmlns:p14="http://schemas.microsoft.com/office/powerpoint/2010/main" val="3372320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are welcome to use or modify these PowerPoints as needed. Feel free to change the design or layout to suit your ministry, school, home, or company. More PowerPoint slides can be found at mobilehymns.org</a:t>
            </a:r>
          </a:p>
        </p:txBody>
      </p:sp>
      <p:sp>
        <p:nvSpPr>
          <p:cNvPr id="4" name="Slide Number Placeholder 3"/>
          <p:cNvSpPr>
            <a:spLocks noGrp="1"/>
          </p:cNvSpPr>
          <p:nvPr>
            <p:ph type="sldNum" sz="quarter" idx="5"/>
          </p:nvPr>
        </p:nvSpPr>
        <p:spPr/>
        <p:txBody>
          <a:bodyPr/>
          <a:lstStyle/>
          <a:p>
            <a:fld id="{887908AF-65BE-457F-9D87-289A548E61FF}" type="slidenum">
              <a:rPr lang="en-US" smtClean="0"/>
              <a:t>1</a:t>
            </a:fld>
            <a:endParaRPr lang="en-US"/>
          </a:p>
        </p:txBody>
      </p:sp>
    </p:spTree>
    <p:extLst>
      <p:ext uri="{BB962C8B-B14F-4D97-AF65-F5344CB8AC3E}">
        <p14:creationId xmlns:p14="http://schemas.microsoft.com/office/powerpoint/2010/main" val="873422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931614" y="6568015"/>
            <a:ext cx="6672865" cy="365125"/>
          </a:xfrm>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13280584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11/6/2020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3670018150"/>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11/6/2020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295256786"/>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11/6/2020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37624871"/>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11/6/2020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014048565"/>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11/6/2020</a:t>
            </a:fld>
            <a:endParaRPr lang="en-US" dirty="0"/>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060033603"/>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11/6/2020</a:t>
            </a:fld>
            <a:endParaRPr lang="en-US" dirty="0"/>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4244012928"/>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B2FCC0-5F4E-427F-9127-B94CD82A0C38}" type="datetime1">
              <a:rPr lang="en-US" smtClean="0"/>
              <a:t>11/6/2020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4810479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D3A5CF-AFEC-4509-B771-31481ADC1172}" type="datetime1">
              <a:rPr lang="en-US" smtClean="0"/>
              <a:t>11/6/2020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705240723"/>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931614" y="6568015"/>
            <a:ext cx="6672865" cy="365125"/>
          </a:xfrm>
          <a:prstGeom prst="rect">
            <a:avLst/>
          </a:prstGeom>
        </p:spPr>
        <p:txBody>
          <a:bodyPr/>
          <a:lstStyle/>
          <a:p>
            <a:r>
              <a:rPr lang="en-US" dirty="0"/>
              <a:t>Public Domain</a:t>
            </a:r>
          </a:p>
        </p:txBody>
      </p:sp>
      <p:sp>
        <p:nvSpPr>
          <p:cNvPr id="6" name="Slide Number Placeholder 5"/>
          <p:cNvSpPr>
            <a:spLocks noGrp="1"/>
          </p:cNvSpPr>
          <p:nvPr>
            <p:ph type="sldNum" sz="quarter" idx="12"/>
          </p:nvPr>
        </p:nvSpPr>
        <p:spPr>
          <a:xfrm>
            <a:off x="10514011" y="5883275"/>
            <a:ext cx="753545" cy="365125"/>
          </a:xfrm>
          <a:prstGeom prst="rect">
            <a:avLst/>
          </a:prstGeom>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205999955"/>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374959" y="6543386"/>
            <a:ext cx="6672865" cy="365125"/>
          </a:xfrm>
          <a:prstGeom prst="rect">
            <a:avLst/>
          </a:prstGeom>
        </p:spPr>
        <p:txBody>
          <a:bodyPr/>
          <a:lstStyle/>
          <a:p>
            <a:r>
              <a:rPr lang="en-US"/>
              <a:t>Public Domain</a:t>
            </a:r>
            <a:endParaRPr lang="en-US" dirty="0"/>
          </a:p>
        </p:txBody>
      </p:sp>
    </p:spTree>
    <p:extLst>
      <p:ext uri="{BB962C8B-B14F-4D97-AF65-F5344CB8AC3E}">
        <p14:creationId xmlns:p14="http://schemas.microsoft.com/office/powerpoint/2010/main" val="2658554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374959" y="6543386"/>
            <a:ext cx="6672865" cy="365125"/>
          </a:xfrm>
        </p:spPr>
        <p:txBody>
          <a:bodyPr/>
          <a:lstStyle/>
          <a:p>
            <a:r>
              <a:rPr lang="en-US"/>
              <a:t>Public Domain</a:t>
            </a:r>
            <a:endParaRPr lang="en-US" dirty="0"/>
          </a:p>
        </p:txBody>
      </p:sp>
    </p:spTree>
    <p:extLst>
      <p:ext uri="{BB962C8B-B14F-4D97-AF65-F5344CB8AC3E}">
        <p14:creationId xmlns:p14="http://schemas.microsoft.com/office/powerpoint/2010/main" val="1942592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773CAEB-D68E-468F-8E56-B4B66E1C0A61}" type="datetime1">
              <a:rPr lang="en-US" smtClean="0"/>
              <a:t>11/6/2020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4085771745"/>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A7C4FE-EB64-46BB-9205-B1EE9EE8BFC9}" type="datetime1">
              <a:rPr lang="en-US" smtClean="0"/>
              <a:t>11/6/2020</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457764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C74EE6-CF30-4CA8-B154-B496D8D79A09}" type="datetime1">
              <a:rPr lang="en-US" smtClean="0"/>
              <a:t>11/6/2020</a:t>
            </a:fld>
            <a:endParaRPr lang="en-US"/>
          </a:p>
        </p:txBody>
      </p:sp>
      <p:sp>
        <p:nvSpPr>
          <p:cNvPr id="8" name="Footer Placeholder 7"/>
          <p:cNvSpPr>
            <a:spLocks noGrp="1"/>
          </p:cNvSpPr>
          <p:nvPr>
            <p:ph type="ftr" sz="quarter" idx="11"/>
          </p:nvPr>
        </p:nvSpPr>
        <p:spPr/>
        <p:txBody>
          <a:bodyPr/>
          <a:lstStyle/>
          <a:p>
            <a:r>
              <a:rPr lang="en-US"/>
              <a:t>Public Domain</a:t>
            </a:r>
            <a:endParaRPr lang="en-US" dirty="0"/>
          </a:p>
        </p:txBody>
      </p:sp>
      <p:sp>
        <p:nvSpPr>
          <p:cNvPr id="9" name="Slide Number Placeholder 8"/>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634037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98C175-E6CD-4916-8689-413DF59FA2B7}" type="datetime1">
              <a:rPr lang="en-US" smtClean="0"/>
              <a:t>11/6/2020</a:t>
            </a:fld>
            <a:endParaRPr lang="en-US"/>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649658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2422B-9403-45EA-B93B-F8104079F340}" type="datetime1">
              <a:rPr lang="en-US" smtClean="0"/>
              <a:t>11/6/2020</a:t>
            </a:fld>
            <a:endParaRPr lang="en-US"/>
          </a:p>
        </p:txBody>
      </p:sp>
      <p:sp>
        <p:nvSpPr>
          <p:cNvPr id="3" name="Footer Placeholder 2"/>
          <p:cNvSpPr>
            <a:spLocks noGrp="1"/>
          </p:cNvSpPr>
          <p:nvPr>
            <p:ph type="ftr" sz="quarter" idx="11"/>
          </p:nvPr>
        </p:nvSpPr>
        <p:spPr/>
        <p:txBody>
          <a:bodyPr/>
          <a:lstStyle/>
          <a:p>
            <a:r>
              <a:rPr lang="en-US"/>
              <a:t>Public Domain</a:t>
            </a:r>
            <a:endParaRPr lang="en-US" dirty="0"/>
          </a:p>
        </p:txBody>
      </p:sp>
      <p:sp>
        <p:nvSpPr>
          <p:cNvPr id="4" name="Slide Number Placeholder 3"/>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888902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A927844-C336-4BB0-BDE0-54C7634A075B}" type="datetime1">
              <a:rPr lang="en-US" smtClean="0"/>
              <a:t>11/6/2020</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637217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4E49165-212D-48C1-9776-729E0A8C0D58}" type="datetime1">
              <a:rPr lang="en-US" smtClean="0"/>
              <a:t>11/6/2020</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364641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5170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7F1B597-F26C-4EAF-A163-38755C5479C0}" type="datetime1">
              <a:rPr lang="en-US" smtClean="0"/>
              <a:t>11/6/2020</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r>
              <a:rPr lang="en-US"/>
              <a:t>Public Domain</a:t>
            </a:r>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FD068D91-5085-43EA-8734-9AB23AC0958B}" type="slidenum">
              <a:rPr lang="en-US" smtClean="0"/>
              <a:pPr/>
              <a:t>‹#›</a:t>
            </a:fld>
            <a:endParaRPr lang="en-US"/>
          </a:p>
        </p:txBody>
      </p:sp>
    </p:spTree>
    <p:extLst>
      <p:ext uri="{BB962C8B-B14F-4D97-AF65-F5344CB8AC3E}">
        <p14:creationId xmlns:p14="http://schemas.microsoft.com/office/powerpoint/2010/main" val="1832437953"/>
      </p:ext>
    </p:extLst>
  </p:cSld>
  <p:clrMap bg1="dk1" tx1="lt1" bg2="dk2" tx2="lt2" accent1="accent1" accent2="accent2" accent3="accent3" accent4="accent4" accent5="accent5" accent6="accent6" hlink="hlink" folHlink="folHlink"/>
  <p:sldLayoutIdLst>
    <p:sldLayoutId id="2147484327" r:id="rId1"/>
    <p:sldLayoutId id="2147484328" r:id="rId2"/>
    <p:sldLayoutId id="2147484329" r:id="rId3"/>
    <p:sldLayoutId id="2147484330" r:id="rId4"/>
    <p:sldLayoutId id="2147484331" r:id="rId5"/>
    <p:sldLayoutId id="2147484332" r:id="rId6"/>
    <p:sldLayoutId id="2147484333" r:id="rId7"/>
    <p:sldLayoutId id="2147484334" r:id="rId8"/>
    <p:sldLayoutId id="2147484335" r:id="rId9"/>
    <p:sldLayoutId id="2147484336" r:id="rId10"/>
    <p:sldLayoutId id="2147484337" r:id="rId11"/>
    <p:sldLayoutId id="2147484338" r:id="rId12"/>
    <p:sldLayoutId id="2147484339" r:id="rId13"/>
    <p:sldLayoutId id="2147484340" r:id="rId14"/>
    <p:sldLayoutId id="2147484341" r:id="rId15"/>
    <p:sldLayoutId id="2147484342" r:id="rId16"/>
    <p:sldLayoutId id="2147484343" r:id="rId17"/>
    <p:sldLayoutId id="2147484309" r:id="rId18"/>
    <p:sldLayoutId id="2147484310" r:id="rId19"/>
  </p:sldLayoutIdLst>
  <p:hf sldNum="0" hd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fontScale="92500"/>
          </a:bodyPr>
          <a:lstStyle/>
          <a:p>
            <a:pPr algn="ctr" defTabSz="914400">
              <a:spcAft>
                <a:spcPts val="600"/>
              </a:spcAft>
            </a:pPr>
            <a:r>
              <a:rPr lang="en-US" sz="1200" kern="1200" dirty="0">
                <a:solidFill>
                  <a:schemeClr val="tx1">
                    <a:tint val="75000"/>
                  </a:schemeClr>
                </a:solidFill>
                <a:latin typeface="+mn-lt"/>
                <a:ea typeface="+mn-ea"/>
                <a:cs typeface="+mn-cs"/>
              </a:rPr>
              <a:t>© Copyright 2006 churchworksmedia.com. All rights reserved.</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61F76E1-D1D7-4A50-8BB1-DD82373E1464}"/>
              </a:ext>
            </a:extLst>
          </p:cNvPr>
          <p:cNvPicPr>
            <a:picLocks noChangeAspect="1"/>
          </p:cNvPicPr>
          <p:nvPr/>
        </p:nvPicPr>
        <p:blipFill>
          <a:blip r:embed="rId3"/>
          <a:stretch>
            <a:fillRect/>
          </a:stretch>
        </p:blipFill>
        <p:spPr>
          <a:xfrm>
            <a:off x="926690" y="2608185"/>
            <a:ext cx="10338619" cy="1641630"/>
          </a:xfrm>
          <a:prstGeom prst="rect">
            <a:avLst/>
          </a:prstGeom>
        </p:spPr>
      </p:pic>
    </p:spTree>
    <p:extLst>
      <p:ext uri="{BB962C8B-B14F-4D97-AF65-F5344CB8AC3E}">
        <p14:creationId xmlns:p14="http://schemas.microsoft.com/office/powerpoint/2010/main" val="219344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fontScale="92500"/>
          </a:bodyPr>
          <a:lstStyle/>
          <a:p>
            <a:pPr algn="ctr" defTabSz="914400">
              <a:spcAft>
                <a:spcPts val="600"/>
              </a:spcAft>
            </a:pPr>
            <a:r>
              <a:rPr lang="en-US" sz="1200" kern="1200" dirty="0">
                <a:solidFill>
                  <a:schemeClr val="tx1">
                    <a:tint val="75000"/>
                  </a:schemeClr>
                </a:solidFill>
                <a:latin typeface="+mn-lt"/>
                <a:ea typeface="+mn-ea"/>
                <a:cs typeface="+mn-cs"/>
              </a:rPr>
              <a:t>© Copyright 2006 churchworksmedia.com. All rights reserved.</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F3685C84-C098-4FEB-B580-29EDCE47B3E8}"/>
              </a:ext>
            </a:extLst>
          </p:cNvPr>
          <p:cNvPicPr>
            <a:picLocks noChangeAspect="1"/>
          </p:cNvPicPr>
          <p:nvPr/>
        </p:nvPicPr>
        <p:blipFill>
          <a:blip r:embed="rId2"/>
          <a:stretch>
            <a:fillRect/>
          </a:stretch>
        </p:blipFill>
        <p:spPr>
          <a:xfrm>
            <a:off x="752169" y="652233"/>
            <a:ext cx="10663084" cy="5553533"/>
          </a:xfrm>
          <a:prstGeom prst="rect">
            <a:avLst/>
          </a:prstGeom>
        </p:spPr>
      </p:pic>
    </p:spTree>
    <p:extLst>
      <p:ext uri="{BB962C8B-B14F-4D97-AF65-F5344CB8AC3E}">
        <p14:creationId xmlns:p14="http://schemas.microsoft.com/office/powerpoint/2010/main" val="795945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fontScale="92500"/>
          </a:bodyPr>
          <a:lstStyle/>
          <a:p>
            <a:pPr algn="ctr" defTabSz="914400">
              <a:spcAft>
                <a:spcPts val="600"/>
              </a:spcAft>
            </a:pPr>
            <a:r>
              <a:rPr lang="en-US" sz="1200" kern="1200" dirty="0">
                <a:solidFill>
                  <a:schemeClr val="tx1">
                    <a:tint val="75000"/>
                  </a:schemeClr>
                </a:solidFill>
                <a:latin typeface="+mn-lt"/>
                <a:ea typeface="+mn-ea"/>
                <a:cs typeface="+mn-cs"/>
              </a:rPr>
              <a:t>© Copyright 2006 churchworksmedia.com. All rights reserved.</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1F60706-A62C-4B04-9F72-F5939F51DF07}"/>
              </a:ext>
            </a:extLst>
          </p:cNvPr>
          <p:cNvPicPr>
            <a:picLocks noChangeAspect="1"/>
          </p:cNvPicPr>
          <p:nvPr/>
        </p:nvPicPr>
        <p:blipFill>
          <a:blip r:embed="rId2"/>
          <a:stretch>
            <a:fillRect/>
          </a:stretch>
        </p:blipFill>
        <p:spPr>
          <a:xfrm>
            <a:off x="954061" y="634527"/>
            <a:ext cx="10283878" cy="5559245"/>
          </a:xfrm>
          <a:prstGeom prst="rect">
            <a:avLst/>
          </a:prstGeom>
        </p:spPr>
      </p:pic>
    </p:spTree>
    <p:extLst>
      <p:ext uri="{BB962C8B-B14F-4D97-AF65-F5344CB8AC3E}">
        <p14:creationId xmlns:p14="http://schemas.microsoft.com/office/powerpoint/2010/main" val="2672589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fontScale="92500"/>
          </a:bodyPr>
          <a:lstStyle/>
          <a:p>
            <a:pPr algn="ctr" defTabSz="914400">
              <a:spcAft>
                <a:spcPts val="600"/>
              </a:spcAft>
            </a:pPr>
            <a:r>
              <a:rPr lang="en-US" sz="1200" kern="1200" dirty="0">
                <a:solidFill>
                  <a:schemeClr val="tx1">
                    <a:tint val="75000"/>
                  </a:schemeClr>
                </a:solidFill>
                <a:latin typeface="+mn-lt"/>
                <a:ea typeface="+mn-ea"/>
                <a:cs typeface="+mn-cs"/>
              </a:rPr>
              <a:t>© Copyright 2006 churchworksmedia.com. All rights reserved.</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443E0E0-F53C-4E04-847A-C92E0B93DA1D}"/>
              </a:ext>
            </a:extLst>
          </p:cNvPr>
          <p:cNvPicPr>
            <a:picLocks noChangeAspect="1"/>
          </p:cNvPicPr>
          <p:nvPr/>
        </p:nvPicPr>
        <p:blipFill>
          <a:blip r:embed="rId2"/>
          <a:stretch>
            <a:fillRect/>
          </a:stretch>
        </p:blipFill>
        <p:spPr>
          <a:xfrm>
            <a:off x="666413" y="628469"/>
            <a:ext cx="10859174" cy="5571362"/>
          </a:xfrm>
          <a:prstGeom prst="rect">
            <a:avLst/>
          </a:prstGeom>
        </p:spPr>
      </p:pic>
    </p:spTree>
    <p:extLst>
      <p:ext uri="{BB962C8B-B14F-4D97-AF65-F5344CB8AC3E}">
        <p14:creationId xmlns:p14="http://schemas.microsoft.com/office/powerpoint/2010/main" val="29974695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fontScale="92500"/>
          </a:bodyPr>
          <a:lstStyle/>
          <a:p>
            <a:pPr algn="ctr" defTabSz="914400">
              <a:spcAft>
                <a:spcPts val="600"/>
              </a:spcAft>
            </a:pPr>
            <a:r>
              <a:rPr lang="en-US" sz="1200" kern="1200" dirty="0">
                <a:solidFill>
                  <a:schemeClr val="tx1">
                    <a:tint val="75000"/>
                  </a:schemeClr>
                </a:solidFill>
                <a:latin typeface="+mn-lt"/>
                <a:ea typeface="+mn-ea"/>
                <a:cs typeface="+mn-cs"/>
              </a:rPr>
              <a:t>© Copyright 2006 churchworksmedia.com. All rights reserved.</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49DC3070-2C5B-4112-9DF4-30891B28A2D3}"/>
              </a:ext>
            </a:extLst>
          </p:cNvPr>
          <p:cNvPicPr>
            <a:picLocks noChangeAspect="1"/>
          </p:cNvPicPr>
          <p:nvPr/>
        </p:nvPicPr>
        <p:blipFill>
          <a:blip r:embed="rId2"/>
          <a:stretch>
            <a:fillRect/>
          </a:stretch>
        </p:blipFill>
        <p:spPr>
          <a:xfrm>
            <a:off x="791498" y="564407"/>
            <a:ext cx="10584426" cy="5729185"/>
          </a:xfrm>
          <a:prstGeom prst="rect">
            <a:avLst/>
          </a:prstGeom>
        </p:spPr>
      </p:pic>
    </p:spTree>
    <p:extLst>
      <p:ext uri="{BB962C8B-B14F-4D97-AF65-F5344CB8AC3E}">
        <p14:creationId xmlns:p14="http://schemas.microsoft.com/office/powerpoint/2010/main" val="88638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fontScale="92500"/>
          </a:bodyPr>
          <a:lstStyle/>
          <a:p>
            <a:pPr algn="ctr" defTabSz="914400">
              <a:spcAft>
                <a:spcPts val="600"/>
              </a:spcAft>
            </a:pPr>
            <a:r>
              <a:rPr lang="en-US" sz="1200" kern="1200" dirty="0">
                <a:solidFill>
                  <a:schemeClr val="tx1">
                    <a:tint val="75000"/>
                  </a:schemeClr>
                </a:solidFill>
                <a:latin typeface="+mn-lt"/>
                <a:ea typeface="+mn-ea"/>
                <a:cs typeface="+mn-cs"/>
              </a:rPr>
              <a:t>© Copyright 2006 churchworksmedia.com. All rights reserved.</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9B982792-32AC-4E98-89AF-D25C165CC7B7}"/>
              </a:ext>
            </a:extLst>
          </p:cNvPr>
          <p:cNvPicPr>
            <a:picLocks noChangeAspect="1"/>
          </p:cNvPicPr>
          <p:nvPr/>
        </p:nvPicPr>
        <p:blipFill>
          <a:blip r:embed="rId2"/>
          <a:stretch>
            <a:fillRect/>
          </a:stretch>
        </p:blipFill>
        <p:spPr>
          <a:xfrm>
            <a:off x="574789" y="569036"/>
            <a:ext cx="11042421" cy="5719927"/>
          </a:xfrm>
          <a:prstGeom prst="rect">
            <a:avLst/>
          </a:prstGeom>
        </p:spPr>
      </p:pic>
    </p:spTree>
    <p:extLst>
      <p:ext uri="{BB962C8B-B14F-4D97-AF65-F5344CB8AC3E}">
        <p14:creationId xmlns:p14="http://schemas.microsoft.com/office/powerpoint/2010/main" val="17181798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fontScale="92500"/>
          </a:bodyPr>
          <a:lstStyle/>
          <a:p>
            <a:pPr algn="ctr" defTabSz="914400">
              <a:spcAft>
                <a:spcPts val="600"/>
              </a:spcAft>
            </a:pPr>
            <a:r>
              <a:rPr lang="en-US" sz="1200" kern="1200" dirty="0">
                <a:solidFill>
                  <a:schemeClr val="tx1">
                    <a:tint val="75000"/>
                  </a:schemeClr>
                </a:solidFill>
                <a:latin typeface="+mn-lt"/>
                <a:ea typeface="+mn-ea"/>
                <a:cs typeface="+mn-cs"/>
              </a:rPr>
              <a:t>© Copyright 2006 churchworksmedia.com. All rights reserved.</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AAAE35E9-2025-42C2-A889-4DAE44013143}"/>
              </a:ext>
            </a:extLst>
          </p:cNvPr>
          <p:cNvPicPr>
            <a:picLocks noChangeAspect="1"/>
          </p:cNvPicPr>
          <p:nvPr/>
        </p:nvPicPr>
        <p:blipFill>
          <a:blip r:embed="rId2"/>
          <a:stretch>
            <a:fillRect/>
          </a:stretch>
        </p:blipFill>
        <p:spPr>
          <a:xfrm>
            <a:off x="764458" y="539357"/>
            <a:ext cx="10663084" cy="5779286"/>
          </a:xfrm>
          <a:prstGeom prst="rect">
            <a:avLst/>
          </a:prstGeom>
        </p:spPr>
      </p:pic>
    </p:spTree>
    <p:extLst>
      <p:ext uri="{BB962C8B-B14F-4D97-AF65-F5344CB8AC3E}">
        <p14:creationId xmlns:p14="http://schemas.microsoft.com/office/powerpoint/2010/main" val="20781459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fontScale="92500"/>
          </a:bodyPr>
          <a:lstStyle/>
          <a:p>
            <a:pPr algn="ctr" defTabSz="914400">
              <a:spcAft>
                <a:spcPts val="600"/>
              </a:spcAft>
            </a:pPr>
            <a:r>
              <a:rPr lang="en-US" sz="1200" kern="1200" dirty="0">
                <a:solidFill>
                  <a:schemeClr val="tx1">
                    <a:tint val="75000"/>
                  </a:schemeClr>
                </a:solidFill>
                <a:latin typeface="+mn-lt"/>
                <a:ea typeface="+mn-ea"/>
                <a:cs typeface="+mn-cs"/>
              </a:rPr>
              <a:t>© Copyright 2006 churchworksmedia.com. All rights reserved.</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F4D18B56-67BE-4F3F-9AEF-13766435E29E}"/>
              </a:ext>
            </a:extLst>
          </p:cNvPr>
          <p:cNvPicPr>
            <a:picLocks noChangeAspect="1"/>
          </p:cNvPicPr>
          <p:nvPr/>
        </p:nvPicPr>
        <p:blipFill>
          <a:blip r:embed="rId2"/>
          <a:stretch>
            <a:fillRect/>
          </a:stretch>
        </p:blipFill>
        <p:spPr>
          <a:xfrm>
            <a:off x="649081" y="584455"/>
            <a:ext cx="10893838" cy="5689090"/>
          </a:xfrm>
          <a:prstGeom prst="rect">
            <a:avLst/>
          </a:prstGeom>
        </p:spPr>
      </p:pic>
    </p:spTree>
    <p:extLst>
      <p:ext uri="{BB962C8B-B14F-4D97-AF65-F5344CB8AC3E}">
        <p14:creationId xmlns:p14="http://schemas.microsoft.com/office/powerpoint/2010/main" val="2251826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fontScale="92500"/>
          </a:bodyPr>
          <a:lstStyle/>
          <a:p>
            <a:pPr algn="ctr" defTabSz="914400">
              <a:spcAft>
                <a:spcPts val="600"/>
              </a:spcAft>
            </a:pPr>
            <a:r>
              <a:rPr lang="en-US" sz="1200" kern="1200" dirty="0">
                <a:solidFill>
                  <a:schemeClr val="tx1">
                    <a:tint val="75000"/>
                  </a:schemeClr>
                </a:solidFill>
                <a:latin typeface="+mn-lt"/>
                <a:ea typeface="+mn-ea"/>
                <a:cs typeface="+mn-cs"/>
              </a:rPr>
              <a:t>© Copyright 2006 churchworksmedia.com. All rights reserved.</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C1FE62D-DF0E-432B-9302-9BCF73C1A6DD}"/>
              </a:ext>
            </a:extLst>
          </p:cNvPr>
          <p:cNvPicPr>
            <a:picLocks noChangeAspect="1"/>
          </p:cNvPicPr>
          <p:nvPr/>
        </p:nvPicPr>
        <p:blipFill>
          <a:blip r:embed="rId2"/>
          <a:stretch>
            <a:fillRect/>
          </a:stretch>
        </p:blipFill>
        <p:spPr>
          <a:xfrm>
            <a:off x="730046" y="512254"/>
            <a:ext cx="10707329" cy="5833492"/>
          </a:xfrm>
          <a:prstGeom prst="rect">
            <a:avLst/>
          </a:prstGeom>
        </p:spPr>
      </p:pic>
    </p:spTree>
    <p:extLst>
      <p:ext uri="{BB962C8B-B14F-4D97-AF65-F5344CB8AC3E}">
        <p14:creationId xmlns:p14="http://schemas.microsoft.com/office/powerpoint/2010/main" val="373262728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ymn">
  <a:themeElements>
    <a:clrScheme name="Slate">
      <a:dk1>
        <a:sysClr val="windowText" lastClr="000000"/>
      </a:dk1>
      <a:lt1>
        <a:sysClr val="window" lastClr="FFFFFF"/>
      </a:lt1>
      <a:dk2>
        <a:srgbClr val="212123"/>
      </a:dk2>
      <a:lt2>
        <a:srgbClr val="DADADA"/>
      </a:lt2>
      <a:accent1>
        <a:srgbClr val="3EC26C"/>
      </a:accent1>
      <a:accent2>
        <a:srgbClr val="B3D463"/>
      </a:accent2>
      <a:accent3>
        <a:srgbClr val="3BBC9D"/>
      </a:accent3>
      <a:accent4>
        <a:srgbClr val="97AF75"/>
      </a:accent4>
      <a:accent5>
        <a:srgbClr val="6BA841"/>
      </a:accent5>
      <a:accent6>
        <a:srgbClr val="79AE90"/>
      </a:accent6>
      <a:hlink>
        <a:srgbClr val="85E4A6"/>
      </a:hlink>
      <a:folHlink>
        <a:srgbClr val="BDF3D0"/>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Hymn" id="{1233FB22-A860-4BAC-910F-60A21D8BCCE4}" vid="{48862705-1A05-4258-907E-E796D5700CA5}"/>
    </a:ext>
  </a:extLst>
</a:theme>
</file>

<file path=ppt/theme/theme2.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TotalTime>
  <Words>142</Words>
  <Application>Microsoft Office PowerPoint</Application>
  <PresentationFormat>Widescreen</PresentationFormat>
  <Paragraphs>11</Paragraphs>
  <Slides>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Calisto MT</vt:lpstr>
      <vt:lpstr>Wingdings 2</vt:lpstr>
      <vt:lpstr>Hymn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Gothard</dc:creator>
  <cp:lastModifiedBy>Sarah Gothard</cp:lastModifiedBy>
  <cp:revision>1</cp:revision>
  <dcterms:created xsi:type="dcterms:W3CDTF">2019-10-03T14:51:38Z</dcterms:created>
  <dcterms:modified xsi:type="dcterms:W3CDTF">2020-11-06T15:09:51Z</dcterms:modified>
</cp:coreProperties>
</file>