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4" r:id="rId4"/>
    <p:sldId id="265" r:id="rId5"/>
    <p:sldId id="266"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1A616AFC-DA17-4CBA-8358-E2913A9ECA1B}" type="datetime1">
              <a:rPr lang="en-US" smtClean="0"/>
              <a:t>10/28/2023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785102BB-3761-4FC3-A908-5A34E7B76E4A}" type="datetime1">
              <a:rPr lang="en-US" smtClean="0"/>
              <a:t>10/28/2023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A0D5B830-7E7F-429B-A0AF-56E1692C49D1}" type="datetime1">
              <a:rPr lang="en-US" smtClean="0"/>
              <a:t>10/28/2023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58E49372-5776-4062-AC65-E71F7E126B4A}" type="datetime1">
              <a:rPr lang="en-US" smtClean="0"/>
              <a:t>10/28/2023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a:xfrm>
            <a:off x="4038600" y="6441020"/>
            <a:ext cx="4114800" cy="365125"/>
          </a:xfrm>
        </p:spPr>
        <p:txBody>
          <a:body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C8E9967E-8205-489A-A177-994B717A5A1F}" type="datetime1">
              <a:rPr lang="en-US" smtClean="0"/>
              <a:t>10/28/2023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a:xfrm>
            <a:off x="4038600" y="6491816"/>
            <a:ext cx="4114800" cy="365125"/>
          </a:xfrm>
        </p:spPr>
        <p:txBody>
          <a:body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324F6970-8088-41CB-89B3-3A3F665637F3}" type="datetime1">
              <a:rPr lang="en-US" smtClean="0"/>
              <a:t>10/28/2023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9CF7524B-F587-4553-A299-74C4EF7FBDAF}" type="datetime1">
              <a:rPr lang="en-US" smtClean="0"/>
              <a:t>10/28/2023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9C78E6B4-8396-4D95-8209-6F8B5FF0C9C2}" type="datetime1">
              <a:rPr lang="en-US" smtClean="0"/>
              <a:t>10/28/2023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a:xfrm>
            <a:off x="4038600" y="6474885"/>
            <a:ext cx="4114800" cy="365125"/>
          </a:xfrm>
        </p:spPr>
        <p:txBody>
          <a:bodyPr/>
          <a:lstStyle/>
          <a:p>
            <a:r>
              <a:rPr lang="en-US" dirty="0"/>
              <a:t>©2019 Cornerstone Baptist Church. Freely reproduce and distribute but do not sell for profit.</a:t>
            </a:r>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A65B3FB7-1C2C-4AE0-A18F-77A43B38BA7D}" type="datetime1">
              <a:rPr lang="en-US" smtClean="0"/>
              <a:t>10/28/2023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1FE61BC0-EE68-477C-9774-AFDEAB073A7A}" type="datetime1">
              <a:rPr lang="en-US" smtClean="0"/>
              <a:t>10/28/2023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F96C6F70-8DD7-44F0-A9D6-2A2457D6A775}" type="datetime1">
              <a:rPr lang="en-US" smtClean="0"/>
              <a:t>10/28/2023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©2019 Cornerstone Baptist Church. Freely reproduce and distribute but do not sell for profit.</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34A7B-17F9-449A-A1A8-E9896FD598FA}" type="datetime1">
              <a:rPr lang="en-US" smtClean="0"/>
              <a:t>10/28/2023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©2019 Cornerstone Baptist Church. Freely reproduce and distribute but do not sell for profit.</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 name="Rectangle 12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background with a black square&#10;&#10;Description automatically generated with medium confidence">
            <a:extLst>
              <a:ext uri="{FF2B5EF4-FFF2-40B4-BE49-F238E27FC236}">
                <a16:creationId xmlns:a16="http://schemas.microsoft.com/office/drawing/2014/main" id="{1397DDBF-3801-319E-B755-F232134F6841}"/>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420358"/>
            <a:ext cx="4114800" cy="365125"/>
          </a:xfrm>
        </p:spPr>
        <p:txBody>
          <a:bodyPr vert="horz" lIns="91440" tIns="45720" rIns="91440" bIns="45720" rtlCol="0" anchor="ctr">
            <a:normAutofit fontScale="92500" lnSpcReduction="20000"/>
          </a:bodyPr>
          <a:lstStyle/>
          <a:p>
            <a:pPr>
              <a:spcAft>
                <a:spcPts val="600"/>
              </a:spcAft>
            </a:pPr>
            <a:r>
              <a:rPr lang="en-US"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E356CA9-F9C4-FEA3-B29E-E0E7BD76610A}"/>
              </a:ext>
            </a:extLst>
          </p:cNvPr>
          <p:cNvPicPr>
            <a:picLocks noChangeAspect="1"/>
          </p:cNvPicPr>
          <p:nvPr/>
        </p:nvPicPr>
        <p:blipFill>
          <a:blip r:embed="rId2"/>
          <a:stretch>
            <a:fillRect/>
          </a:stretch>
        </p:blipFill>
        <p:spPr>
          <a:xfrm>
            <a:off x="660815" y="643467"/>
            <a:ext cx="10870370"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481762"/>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664CBDD9-2394-0480-E2A1-BF085603FE66}"/>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C1C313A0-3C4C-89FC-7806-7DD3527D0422}"/>
              </a:ext>
            </a:extLst>
          </p:cNvPr>
          <p:cNvSpPr>
            <a:spLocks noGrp="1"/>
          </p:cNvSpPr>
          <p:nvPr>
            <p:ph type="ftr" sz="quarter" idx="11"/>
          </p:nvPr>
        </p:nvSpPr>
        <p:spPr>
          <a:xfrm>
            <a:off x="4038600" y="6457950"/>
            <a:ext cx="4114800" cy="365125"/>
          </a:xfrm>
        </p:spPr>
        <p:txBody>
          <a:bodyPr vert="horz" lIns="91440" tIns="45720" rIns="91440" bIns="45720" rtlCol="0" anchor="ctr">
            <a:normAutofit/>
          </a:bodyPr>
          <a:lstStyle/>
          <a:p>
            <a:pPr>
              <a:lnSpc>
                <a:spcPct val="90000"/>
              </a:lnSpc>
              <a:spcAft>
                <a:spcPts val="600"/>
              </a:spcAft>
            </a:pPr>
            <a:r>
              <a:rPr lang="en-US" sz="900" kern="1200" dirty="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305984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6F2CA0A-7FDA-5150-EB4C-5896228F7E0F}"/>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78CB681A-3C04-9F59-4738-A6EAB2F4B274}"/>
              </a:ext>
            </a:extLst>
          </p:cNvPr>
          <p:cNvSpPr>
            <a:spLocks noGrp="1"/>
          </p:cNvSpPr>
          <p:nvPr>
            <p:ph type="ftr" sz="quarter" idx="11"/>
          </p:nvPr>
        </p:nvSpPr>
        <p:spPr>
          <a:xfrm>
            <a:off x="4038600" y="649859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145500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3C650B9-A235-F8D0-5D10-59162AF11187}"/>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B60F2B3-89C6-7639-BF85-3F03741D7EEE}"/>
              </a:ext>
            </a:extLst>
          </p:cNvPr>
          <p:cNvSpPr>
            <a:spLocks noGrp="1"/>
          </p:cNvSpPr>
          <p:nvPr>
            <p:ph type="ftr" sz="quarter" idx="11"/>
          </p:nvPr>
        </p:nvSpPr>
        <p:spPr>
          <a:xfrm>
            <a:off x="4038600" y="643763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351279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0FC2E55A-1B86-018E-7F52-244603DCBE54}"/>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EF8E6668-FED5-4FF8-84AC-4844750656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297962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EC57FF3-D500-7225-334B-F022CC983C50}"/>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F6989806-C1BB-B45F-574D-F947121B827A}"/>
              </a:ext>
            </a:extLst>
          </p:cNvPr>
          <p:cNvSpPr>
            <a:spLocks noGrp="1"/>
          </p:cNvSpPr>
          <p:nvPr>
            <p:ph type="ftr" sz="quarter" idx="11"/>
          </p:nvPr>
        </p:nvSpPr>
        <p:spPr>
          <a:xfrm>
            <a:off x="4038600" y="642747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3473263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0FD2046-26F1-AA57-D8E5-02B35ED4C62B}"/>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93607AB6-DC81-48A7-1BA3-CC86B3208D46}"/>
              </a:ext>
            </a:extLst>
          </p:cNvPr>
          <p:cNvSpPr>
            <a:spLocks noGrp="1"/>
          </p:cNvSpPr>
          <p:nvPr>
            <p:ph type="ftr" sz="quarter" idx="11"/>
          </p:nvPr>
        </p:nvSpPr>
        <p:spPr>
          <a:xfrm>
            <a:off x="4038600" y="6457950"/>
            <a:ext cx="4114800" cy="365125"/>
          </a:xfrm>
        </p:spPr>
        <p:txBody>
          <a:bodyPr vert="horz" lIns="91440" tIns="45720" rIns="91440" bIns="45720" rtlCol="0" anchor="ctr">
            <a:normAutofit/>
          </a:bodyPr>
          <a:lstStyle/>
          <a:p>
            <a:pPr>
              <a:lnSpc>
                <a:spcPct val="90000"/>
              </a:lnSpc>
              <a:spcAft>
                <a:spcPts val="600"/>
              </a:spcAft>
            </a:pPr>
            <a:r>
              <a:rPr lang="en-US" sz="900" kern="1200" dirty="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408369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2B2A27-19BC-9E01-4EAD-C1B3C63A8ECF}"/>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9BE2F452-49CE-1793-ED11-AE0CF3B0D663}"/>
              </a:ext>
            </a:extLst>
          </p:cNvPr>
          <p:cNvSpPr>
            <a:spLocks noGrp="1"/>
          </p:cNvSpPr>
          <p:nvPr>
            <p:ph type="ftr" sz="quarter" idx="11"/>
          </p:nvPr>
        </p:nvSpPr>
        <p:spPr>
          <a:xfrm>
            <a:off x="4038600" y="648843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©2019 Cornerstone Baptist Church. Freely reproduce and distribute but do not sell for profit.</a:t>
            </a:r>
          </a:p>
        </p:txBody>
      </p:sp>
    </p:spTree>
    <p:extLst>
      <p:ext uri="{BB962C8B-B14F-4D97-AF65-F5344CB8AC3E}">
        <p14:creationId xmlns:p14="http://schemas.microsoft.com/office/powerpoint/2010/main" val="2473339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196</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17</cp:revision>
  <dcterms:created xsi:type="dcterms:W3CDTF">2020-12-27T20:40:58Z</dcterms:created>
  <dcterms:modified xsi:type="dcterms:W3CDTF">2023-10-28T11:29:48Z</dcterms:modified>
</cp:coreProperties>
</file>