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20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D3D3287A-98A3-4DE7-BD4A-AA6D592268E3}"/>
    <pc:docChg chg="undo custSel addSld delSld modSld">
      <pc:chgData name="Sarah Gothard" userId="0e53f415fda5f162" providerId="LiveId" clId="{D3D3287A-98A3-4DE7-BD4A-AA6D592268E3}" dt="2022-03-26T17:58:14.196" v="59" actId="26606"/>
      <pc:docMkLst>
        <pc:docMk/>
      </pc:docMkLst>
      <pc:sldChg chg="addSp delSp modSp mod">
        <pc:chgData name="Sarah Gothard" userId="0e53f415fda5f162" providerId="LiveId" clId="{D3D3287A-98A3-4DE7-BD4A-AA6D592268E3}" dt="2022-03-26T17:50:43.838" v="3" actId="27614"/>
        <pc:sldMkLst>
          <pc:docMk/>
          <pc:sldMk cId="4119332043" sldId="256"/>
        </pc:sldMkLst>
        <pc:spChg chg="mod ord">
          <ac:chgData name="Sarah Gothard" userId="0e53f415fda5f162" providerId="LiveId" clId="{D3D3287A-98A3-4DE7-BD4A-AA6D592268E3}" dt="2022-03-26T17:50:42.053" v="2" actId="26606"/>
          <ac:spMkLst>
            <pc:docMk/>
            <pc:sldMk cId="4119332043" sldId="256"/>
            <ac:spMk id="6" creationId="{F0967F4C-154C-44A0-9C42-61157902A035}"/>
          </ac:spMkLst>
        </pc:spChg>
        <pc:spChg chg="del">
          <ac:chgData name="Sarah Gothard" userId="0e53f415fda5f162" providerId="LiveId" clId="{D3D3287A-98A3-4DE7-BD4A-AA6D592268E3}" dt="2022-03-26T17:50:42.053" v="2" actId="26606"/>
          <ac:spMkLst>
            <pc:docMk/>
            <pc:sldMk cId="4119332043" sldId="256"/>
            <ac:spMk id="51" creationId="{01D0AF59-99C3-4251-AB9A-C966C6AD4400}"/>
          </ac:spMkLst>
        </pc:spChg>
        <pc:spChg chg="del">
          <ac:chgData name="Sarah Gothard" userId="0e53f415fda5f162" providerId="LiveId" clId="{D3D3287A-98A3-4DE7-BD4A-AA6D592268E3}" dt="2022-03-26T17:50:42.053" v="2" actId="26606"/>
          <ac:spMkLst>
            <pc:docMk/>
            <pc:sldMk cId="4119332043" sldId="256"/>
            <ac:spMk id="53" creationId="{1855405F-37A2-4869-9154-F8BE3BECE6C3}"/>
          </ac:spMkLst>
        </pc:spChg>
        <pc:spChg chg="add">
          <ac:chgData name="Sarah Gothard" userId="0e53f415fda5f162" providerId="LiveId" clId="{D3D3287A-98A3-4DE7-BD4A-AA6D592268E3}" dt="2022-03-26T17:50:42.053" v="2" actId="26606"/>
          <ac:spMkLst>
            <pc:docMk/>
            <pc:sldMk cId="4119332043" sldId="256"/>
            <ac:spMk id="58" creationId="{32BC26D8-82FB-445E-AA49-62A77D7C1EE0}"/>
          </ac:spMkLst>
        </pc:spChg>
        <pc:spChg chg="add">
          <ac:chgData name="Sarah Gothard" userId="0e53f415fda5f162" providerId="LiveId" clId="{D3D3287A-98A3-4DE7-BD4A-AA6D592268E3}" dt="2022-03-26T17:50:42.053" v="2" actId="26606"/>
          <ac:spMkLst>
            <pc:docMk/>
            <pc:sldMk cId="4119332043" sldId="256"/>
            <ac:spMk id="60" creationId="{CB44330D-EA18-4254-AA95-EB49948539B8}"/>
          </ac:spMkLst>
        </pc:spChg>
        <pc:picChg chg="del">
          <ac:chgData name="Sarah Gothard" userId="0e53f415fda5f162" providerId="LiveId" clId="{D3D3287A-98A3-4DE7-BD4A-AA6D592268E3}" dt="2022-03-26T17:50:39.362" v="0" actId="478"/>
          <ac:picMkLst>
            <pc:docMk/>
            <pc:sldMk cId="4119332043" sldId="256"/>
            <ac:picMk id="3" creationId="{0F1CF562-C88E-4471-A2E1-2CF4554DA90D}"/>
          </ac:picMkLst>
        </pc:picChg>
        <pc:picChg chg="add mod">
          <ac:chgData name="Sarah Gothard" userId="0e53f415fda5f162" providerId="LiveId" clId="{D3D3287A-98A3-4DE7-BD4A-AA6D592268E3}" dt="2022-03-26T17:50:43.838" v="3" actId="27614"/>
          <ac:picMkLst>
            <pc:docMk/>
            <pc:sldMk cId="4119332043" sldId="256"/>
            <ac:picMk id="4" creationId="{D49EDBA9-51F8-44C0-BBBF-10013AC149EB}"/>
          </ac:picMkLst>
        </pc:picChg>
      </pc:sldChg>
      <pc:sldChg chg="addSp delSp modSp mod">
        <pc:chgData name="Sarah Gothard" userId="0e53f415fda5f162" providerId="LiveId" clId="{D3D3287A-98A3-4DE7-BD4A-AA6D592268E3}" dt="2022-03-26T17:51:22.926" v="12" actId="27614"/>
        <pc:sldMkLst>
          <pc:docMk/>
          <pc:sldMk cId="1873351668" sldId="261"/>
        </pc:sldMkLst>
        <pc:spChg chg="mod ord">
          <ac:chgData name="Sarah Gothard" userId="0e53f415fda5f162" providerId="LiveId" clId="{D3D3287A-98A3-4DE7-BD4A-AA6D592268E3}" dt="2022-03-26T17:51:12.448" v="11" actId="26606"/>
          <ac:spMkLst>
            <pc:docMk/>
            <pc:sldMk cId="1873351668" sldId="261"/>
            <ac:spMk id="6" creationId="{968A1BD1-AC86-463F-97D0-B384C23BCD3E}"/>
          </ac:spMkLst>
        </pc:spChg>
        <pc:spChg chg="add del">
          <ac:chgData name="Sarah Gothard" userId="0e53f415fda5f162" providerId="LiveId" clId="{D3D3287A-98A3-4DE7-BD4A-AA6D592268E3}" dt="2022-03-26T17:51:12.448" v="11" actId="26606"/>
          <ac:spMkLst>
            <pc:docMk/>
            <pc:sldMk cId="1873351668" sldId="261"/>
            <ac:spMk id="45" creationId="{01D0AF59-99C3-4251-AB9A-C966C6AD4400}"/>
          </ac:spMkLst>
        </pc:spChg>
        <pc:spChg chg="add del">
          <ac:chgData name="Sarah Gothard" userId="0e53f415fda5f162" providerId="LiveId" clId="{D3D3287A-98A3-4DE7-BD4A-AA6D592268E3}" dt="2022-03-26T17:51:12.448" v="11" actId="26606"/>
          <ac:spMkLst>
            <pc:docMk/>
            <pc:sldMk cId="1873351668" sldId="261"/>
            <ac:spMk id="47" creationId="{1855405F-37A2-4869-9154-F8BE3BECE6C3}"/>
          </ac:spMkLst>
        </pc:spChg>
        <pc:spChg chg="add">
          <ac:chgData name="Sarah Gothard" userId="0e53f415fda5f162" providerId="LiveId" clId="{D3D3287A-98A3-4DE7-BD4A-AA6D592268E3}" dt="2022-03-26T17:51:12.448" v="11" actId="26606"/>
          <ac:spMkLst>
            <pc:docMk/>
            <pc:sldMk cId="1873351668" sldId="261"/>
            <ac:spMk id="49" creationId="{32BC26D8-82FB-445E-AA49-62A77D7C1EE0}"/>
          </ac:spMkLst>
        </pc:spChg>
        <pc:spChg chg="add">
          <ac:chgData name="Sarah Gothard" userId="0e53f415fda5f162" providerId="LiveId" clId="{D3D3287A-98A3-4DE7-BD4A-AA6D592268E3}" dt="2022-03-26T17:51:12.448" v="11" actId="26606"/>
          <ac:spMkLst>
            <pc:docMk/>
            <pc:sldMk cId="1873351668" sldId="261"/>
            <ac:spMk id="50" creationId="{CB44330D-EA18-4254-AA95-EB49948539B8}"/>
          </ac:spMkLst>
        </pc:spChg>
        <pc:spChg chg="add del">
          <ac:chgData name="Sarah Gothard" userId="0e53f415fda5f162" providerId="LiveId" clId="{D3D3287A-98A3-4DE7-BD4A-AA6D592268E3}" dt="2022-03-26T17:50:58.628" v="8" actId="26606"/>
          <ac:spMkLst>
            <pc:docMk/>
            <pc:sldMk cId="1873351668" sldId="261"/>
            <ac:spMk id="52" creationId="{32BC26D8-82FB-445E-AA49-62A77D7C1EE0}"/>
          </ac:spMkLst>
        </pc:spChg>
        <pc:spChg chg="add del">
          <ac:chgData name="Sarah Gothard" userId="0e53f415fda5f162" providerId="LiveId" clId="{D3D3287A-98A3-4DE7-BD4A-AA6D592268E3}" dt="2022-03-26T17:50:58.628" v="8" actId="26606"/>
          <ac:spMkLst>
            <pc:docMk/>
            <pc:sldMk cId="1873351668" sldId="261"/>
            <ac:spMk id="54" creationId="{CB44330D-EA18-4254-AA95-EB49948539B8}"/>
          </ac:spMkLst>
        </pc:spChg>
        <pc:picChg chg="del">
          <ac:chgData name="Sarah Gothard" userId="0e53f415fda5f162" providerId="LiveId" clId="{D3D3287A-98A3-4DE7-BD4A-AA6D592268E3}" dt="2022-03-26T17:50:45.120" v="4" actId="478"/>
          <ac:picMkLst>
            <pc:docMk/>
            <pc:sldMk cId="1873351668" sldId="261"/>
            <ac:picMk id="3" creationId="{977C2741-134C-489D-B62C-9B9A7A0250B1}"/>
          </ac:picMkLst>
        </pc:picChg>
        <pc:picChg chg="add del mod">
          <ac:chgData name="Sarah Gothard" userId="0e53f415fda5f162" providerId="LiveId" clId="{D3D3287A-98A3-4DE7-BD4A-AA6D592268E3}" dt="2022-03-26T17:51:10.269" v="9" actId="478"/>
          <ac:picMkLst>
            <pc:docMk/>
            <pc:sldMk cId="1873351668" sldId="261"/>
            <ac:picMk id="4" creationId="{B30781D8-96C5-4B3A-AF11-CA82608A8818}"/>
          </ac:picMkLst>
        </pc:picChg>
        <pc:picChg chg="add mod">
          <ac:chgData name="Sarah Gothard" userId="0e53f415fda5f162" providerId="LiveId" clId="{D3D3287A-98A3-4DE7-BD4A-AA6D592268E3}" dt="2022-03-26T17:51:22.926" v="12" actId="27614"/>
          <ac:picMkLst>
            <pc:docMk/>
            <pc:sldMk cId="1873351668" sldId="261"/>
            <ac:picMk id="7" creationId="{3B74989A-E868-452F-8187-81D4227B1310}"/>
          </ac:picMkLst>
        </pc:picChg>
      </pc:sldChg>
      <pc:sldChg chg="addSp delSp modSp new mod setBg">
        <pc:chgData name="Sarah Gothard" userId="0e53f415fda5f162" providerId="LiveId" clId="{D3D3287A-98A3-4DE7-BD4A-AA6D592268E3}" dt="2022-03-26T17:51:57.118" v="17" actId="27614"/>
        <pc:sldMkLst>
          <pc:docMk/>
          <pc:sldMk cId="358152551" sldId="262"/>
        </pc:sldMkLst>
        <pc:spChg chg="del">
          <ac:chgData name="Sarah Gothard" userId="0e53f415fda5f162" providerId="LiveId" clId="{D3D3287A-98A3-4DE7-BD4A-AA6D592268E3}" dt="2022-03-26T17:51:27.025" v="15" actId="26606"/>
          <ac:spMkLst>
            <pc:docMk/>
            <pc:sldMk cId="358152551" sldId="262"/>
            <ac:spMk id="2" creationId="{A0DA43C5-94DE-4E68-BE94-6E3114F43F85}"/>
          </ac:spMkLst>
        </pc:spChg>
        <pc:spChg chg="del">
          <ac:chgData name="Sarah Gothard" userId="0e53f415fda5f162" providerId="LiveId" clId="{D3D3287A-98A3-4DE7-BD4A-AA6D592268E3}" dt="2022-03-26T17:51:27.025" v="15" actId="26606"/>
          <ac:spMkLst>
            <pc:docMk/>
            <pc:sldMk cId="358152551" sldId="262"/>
            <ac:spMk id="3" creationId="{16F6E2B6-1F80-40D9-82BE-567CF2593A16}"/>
          </ac:spMkLst>
        </pc:spChg>
        <pc:spChg chg="mod ord">
          <ac:chgData name="Sarah Gothard" userId="0e53f415fda5f162" providerId="LiveId" clId="{D3D3287A-98A3-4DE7-BD4A-AA6D592268E3}" dt="2022-03-26T17:51:27.025" v="15" actId="26606"/>
          <ac:spMkLst>
            <pc:docMk/>
            <pc:sldMk cId="358152551" sldId="262"/>
            <ac:spMk id="4" creationId="{FC9B0C43-A615-47A2-B32C-EA750D6DDB95}"/>
          </ac:spMkLst>
        </pc:spChg>
        <pc:spChg chg="add">
          <ac:chgData name="Sarah Gothard" userId="0e53f415fda5f162" providerId="LiveId" clId="{D3D3287A-98A3-4DE7-BD4A-AA6D592268E3}" dt="2022-03-26T17:51:27.025" v="15" actId="26606"/>
          <ac:spMkLst>
            <pc:docMk/>
            <pc:sldMk cId="358152551" sldId="262"/>
            <ac:spMk id="11" creationId="{32BC26D8-82FB-445E-AA49-62A77D7C1EE0}"/>
          </ac:spMkLst>
        </pc:spChg>
        <pc:spChg chg="add">
          <ac:chgData name="Sarah Gothard" userId="0e53f415fda5f162" providerId="LiveId" clId="{D3D3287A-98A3-4DE7-BD4A-AA6D592268E3}" dt="2022-03-26T17:51:27.025" v="15" actId="26606"/>
          <ac:spMkLst>
            <pc:docMk/>
            <pc:sldMk cId="358152551" sldId="262"/>
            <ac:spMk id="13" creationId="{CB44330D-EA18-4254-AA95-EB49948539B8}"/>
          </ac:spMkLst>
        </pc:spChg>
        <pc:picChg chg="add mod">
          <ac:chgData name="Sarah Gothard" userId="0e53f415fda5f162" providerId="LiveId" clId="{D3D3287A-98A3-4DE7-BD4A-AA6D592268E3}" dt="2022-03-26T17:51:57.118" v="17" actId="27614"/>
          <ac:picMkLst>
            <pc:docMk/>
            <pc:sldMk cId="358152551" sldId="262"/>
            <ac:picMk id="6" creationId="{7A94871A-982E-4EED-9BCA-FD6A39A3DD1D}"/>
          </ac:picMkLst>
        </pc:picChg>
      </pc:sldChg>
      <pc:sldChg chg="del">
        <pc:chgData name="Sarah Gothard" userId="0e53f415fda5f162" providerId="LiveId" clId="{D3D3287A-98A3-4DE7-BD4A-AA6D592268E3}" dt="2022-03-26T17:50:48.176" v="5" actId="47"/>
        <pc:sldMkLst>
          <pc:docMk/>
          <pc:sldMk cId="4179602484" sldId="262"/>
        </pc:sldMkLst>
      </pc:sldChg>
      <pc:sldChg chg="del">
        <pc:chgData name="Sarah Gothard" userId="0e53f415fda5f162" providerId="LiveId" clId="{D3D3287A-98A3-4DE7-BD4A-AA6D592268E3}" dt="2022-03-26T17:50:48.176" v="5" actId="47"/>
        <pc:sldMkLst>
          <pc:docMk/>
          <pc:sldMk cId="51388263" sldId="263"/>
        </pc:sldMkLst>
      </pc:sldChg>
      <pc:sldChg chg="addSp delSp modSp new mod setBg">
        <pc:chgData name="Sarah Gothard" userId="0e53f415fda5f162" providerId="LiveId" clId="{D3D3287A-98A3-4DE7-BD4A-AA6D592268E3}" dt="2022-03-26T17:52:23.300" v="25" actId="27614"/>
        <pc:sldMkLst>
          <pc:docMk/>
          <pc:sldMk cId="3967262978" sldId="263"/>
        </pc:sldMkLst>
        <pc:spChg chg="del">
          <ac:chgData name="Sarah Gothard" userId="0e53f415fda5f162" providerId="LiveId" clId="{D3D3287A-98A3-4DE7-BD4A-AA6D592268E3}" dt="2022-03-26T17:52:10.540" v="21" actId="26606"/>
          <ac:spMkLst>
            <pc:docMk/>
            <pc:sldMk cId="3967262978" sldId="263"/>
            <ac:spMk id="2" creationId="{78B85F43-DC46-440B-8E8C-5C219FBA1816}"/>
          </ac:spMkLst>
        </pc:spChg>
        <pc:spChg chg="del">
          <ac:chgData name="Sarah Gothard" userId="0e53f415fda5f162" providerId="LiveId" clId="{D3D3287A-98A3-4DE7-BD4A-AA6D592268E3}" dt="2022-03-26T17:52:10.540" v="21" actId="26606"/>
          <ac:spMkLst>
            <pc:docMk/>
            <pc:sldMk cId="3967262978" sldId="263"/>
            <ac:spMk id="3" creationId="{93DA603E-BA2C-4495-9CEE-02918543DBA2}"/>
          </ac:spMkLst>
        </pc:spChg>
        <pc:spChg chg="mod ord">
          <ac:chgData name="Sarah Gothard" userId="0e53f415fda5f162" providerId="LiveId" clId="{D3D3287A-98A3-4DE7-BD4A-AA6D592268E3}" dt="2022-03-26T17:52:21.871" v="24" actId="26606"/>
          <ac:spMkLst>
            <pc:docMk/>
            <pc:sldMk cId="3967262978" sldId="263"/>
            <ac:spMk id="4" creationId="{D5B5758E-BDED-4448-B4B5-B10F5DB91E06}"/>
          </ac:spMkLst>
        </pc:spChg>
        <pc:spChg chg="add del mod">
          <ac:chgData name="Sarah Gothard" userId="0e53f415fda5f162" providerId="LiveId" clId="{D3D3287A-98A3-4DE7-BD4A-AA6D592268E3}" dt="2022-03-26T17:52:21.871" v="24" actId="26606"/>
          <ac:spMkLst>
            <pc:docMk/>
            <pc:sldMk cId="3967262978" sldId="263"/>
            <ac:spMk id="10" creationId="{487F918F-B4CF-4244-BF77-1F978FA055F3}"/>
          </ac:spMkLst>
        </pc:spChg>
        <pc:spChg chg="add del">
          <ac:chgData name="Sarah Gothard" userId="0e53f415fda5f162" providerId="LiveId" clId="{D3D3287A-98A3-4DE7-BD4A-AA6D592268E3}" dt="2022-03-26T17:52:21.871" v="24" actId="26606"/>
          <ac:spMkLst>
            <pc:docMk/>
            <pc:sldMk cId="3967262978" sldId="263"/>
            <ac:spMk id="13" creationId="{32BC26D8-82FB-445E-AA49-62A77D7C1EE0}"/>
          </ac:spMkLst>
        </pc:spChg>
        <pc:spChg chg="add del">
          <ac:chgData name="Sarah Gothard" userId="0e53f415fda5f162" providerId="LiveId" clId="{D3D3287A-98A3-4DE7-BD4A-AA6D592268E3}" dt="2022-03-26T17:52:21.871" v="24" actId="26606"/>
          <ac:spMkLst>
            <pc:docMk/>
            <pc:sldMk cId="3967262978" sldId="263"/>
            <ac:spMk id="15" creationId="{CB44330D-EA18-4254-AA95-EB49948539B8}"/>
          </ac:spMkLst>
        </pc:spChg>
        <pc:spChg chg="add">
          <ac:chgData name="Sarah Gothard" userId="0e53f415fda5f162" providerId="LiveId" clId="{D3D3287A-98A3-4DE7-BD4A-AA6D592268E3}" dt="2022-03-26T17:52:21.871" v="24" actId="26606"/>
          <ac:spMkLst>
            <pc:docMk/>
            <pc:sldMk cId="3967262978" sldId="263"/>
            <ac:spMk id="20" creationId="{32BC26D8-82FB-445E-AA49-62A77D7C1EE0}"/>
          </ac:spMkLst>
        </pc:spChg>
        <pc:spChg chg="add">
          <ac:chgData name="Sarah Gothard" userId="0e53f415fda5f162" providerId="LiveId" clId="{D3D3287A-98A3-4DE7-BD4A-AA6D592268E3}" dt="2022-03-26T17:52:21.871" v="24" actId="26606"/>
          <ac:spMkLst>
            <pc:docMk/>
            <pc:sldMk cId="3967262978" sldId="263"/>
            <ac:spMk id="22" creationId="{CB44330D-EA18-4254-AA95-EB49948539B8}"/>
          </ac:spMkLst>
        </pc:spChg>
        <pc:picChg chg="add del">
          <ac:chgData name="Sarah Gothard" userId="0e53f415fda5f162" providerId="LiveId" clId="{D3D3287A-98A3-4DE7-BD4A-AA6D592268E3}" dt="2022-03-26T17:51:59.569" v="19" actId="22"/>
          <ac:picMkLst>
            <pc:docMk/>
            <pc:sldMk cId="3967262978" sldId="263"/>
            <ac:picMk id="6" creationId="{6633E1DA-5F03-4E64-B021-A80367C0F6F8}"/>
          </ac:picMkLst>
        </pc:picChg>
        <pc:picChg chg="add del mod">
          <ac:chgData name="Sarah Gothard" userId="0e53f415fda5f162" providerId="LiveId" clId="{D3D3287A-98A3-4DE7-BD4A-AA6D592268E3}" dt="2022-03-26T17:52:19.760" v="22" actId="478"/>
          <ac:picMkLst>
            <pc:docMk/>
            <pc:sldMk cId="3967262978" sldId="263"/>
            <ac:picMk id="8" creationId="{0B8495D8-B7C1-4E7A-AC2D-7D96C26C1B90}"/>
          </ac:picMkLst>
        </pc:picChg>
        <pc:picChg chg="add mod">
          <ac:chgData name="Sarah Gothard" userId="0e53f415fda5f162" providerId="LiveId" clId="{D3D3287A-98A3-4DE7-BD4A-AA6D592268E3}" dt="2022-03-26T17:52:23.300" v="25" actId="27614"/>
          <ac:picMkLst>
            <pc:docMk/>
            <pc:sldMk cId="3967262978" sldId="263"/>
            <ac:picMk id="12" creationId="{F44BAE90-0CF0-48CE-AC57-2EC325A38A7C}"/>
          </ac:picMkLst>
        </pc:picChg>
      </pc:sldChg>
      <pc:sldChg chg="addSp delSp modSp new mod setBg">
        <pc:chgData name="Sarah Gothard" userId="0e53f415fda5f162" providerId="LiveId" clId="{D3D3287A-98A3-4DE7-BD4A-AA6D592268E3}" dt="2022-03-26T17:52:43.888" v="30" actId="27614"/>
        <pc:sldMkLst>
          <pc:docMk/>
          <pc:sldMk cId="3041570576" sldId="264"/>
        </pc:sldMkLst>
        <pc:spChg chg="del">
          <ac:chgData name="Sarah Gothard" userId="0e53f415fda5f162" providerId="LiveId" clId="{D3D3287A-98A3-4DE7-BD4A-AA6D592268E3}" dt="2022-03-26T17:52:42.226" v="28" actId="26606"/>
          <ac:spMkLst>
            <pc:docMk/>
            <pc:sldMk cId="3041570576" sldId="264"/>
            <ac:spMk id="2" creationId="{5845CCF6-AB3C-4B4F-9A73-6DE4F562CD9D}"/>
          </ac:spMkLst>
        </pc:spChg>
        <pc:spChg chg="del">
          <ac:chgData name="Sarah Gothard" userId="0e53f415fda5f162" providerId="LiveId" clId="{D3D3287A-98A3-4DE7-BD4A-AA6D592268E3}" dt="2022-03-26T17:52:42.226" v="28" actId="26606"/>
          <ac:spMkLst>
            <pc:docMk/>
            <pc:sldMk cId="3041570576" sldId="264"/>
            <ac:spMk id="3" creationId="{9DFDA62E-3AF4-4A13-AFAE-E955663E6607}"/>
          </ac:spMkLst>
        </pc:spChg>
        <pc:spChg chg="mod ord">
          <ac:chgData name="Sarah Gothard" userId="0e53f415fda5f162" providerId="LiveId" clId="{D3D3287A-98A3-4DE7-BD4A-AA6D592268E3}" dt="2022-03-26T17:52:42.226" v="28" actId="26606"/>
          <ac:spMkLst>
            <pc:docMk/>
            <pc:sldMk cId="3041570576" sldId="264"/>
            <ac:spMk id="4" creationId="{17001590-1FFC-49C8-A796-C543E661F6F9}"/>
          </ac:spMkLst>
        </pc:spChg>
        <pc:spChg chg="add">
          <ac:chgData name="Sarah Gothard" userId="0e53f415fda5f162" providerId="LiveId" clId="{D3D3287A-98A3-4DE7-BD4A-AA6D592268E3}" dt="2022-03-26T17:52:42.226" v="28" actId="26606"/>
          <ac:spMkLst>
            <pc:docMk/>
            <pc:sldMk cId="3041570576" sldId="264"/>
            <ac:spMk id="11" creationId="{32BC26D8-82FB-445E-AA49-62A77D7C1EE0}"/>
          </ac:spMkLst>
        </pc:spChg>
        <pc:spChg chg="add">
          <ac:chgData name="Sarah Gothard" userId="0e53f415fda5f162" providerId="LiveId" clId="{D3D3287A-98A3-4DE7-BD4A-AA6D592268E3}" dt="2022-03-26T17:52:42.226" v="28" actId="26606"/>
          <ac:spMkLst>
            <pc:docMk/>
            <pc:sldMk cId="3041570576" sldId="264"/>
            <ac:spMk id="13" creationId="{CB44330D-EA18-4254-AA95-EB49948539B8}"/>
          </ac:spMkLst>
        </pc:spChg>
        <pc:picChg chg="add mod">
          <ac:chgData name="Sarah Gothard" userId="0e53f415fda5f162" providerId="LiveId" clId="{D3D3287A-98A3-4DE7-BD4A-AA6D592268E3}" dt="2022-03-26T17:52:43.888" v="30" actId="27614"/>
          <ac:picMkLst>
            <pc:docMk/>
            <pc:sldMk cId="3041570576" sldId="264"/>
            <ac:picMk id="6" creationId="{EE7B10EB-112C-4798-BA4D-9C8958A166E6}"/>
          </ac:picMkLst>
        </pc:picChg>
      </pc:sldChg>
      <pc:sldChg chg="del">
        <pc:chgData name="Sarah Gothard" userId="0e53f415fda5f162" providerId="LiveId" clId="{D3D3287A-98A3-4DE7-BD4A-AA6D592268E3}" dt="2022-03-26T17:50:48.176" v="5" actId="47"/>
        <pc:sldMkLst>
          <pc:docMk/>
          <pc:sldMk cId="4023255360" sldId="264"/>
        </pc:sldMkLst>
      </pc:sldChg>
      <pc:sldChg chg="addSp delSp modSp new mod setBg">
        <pc:chgData name="Sarah Gothard" userId="0e53f415fda5f162" providerId="LiveId" clId="{D3D3287A-98A3-4DE7-BD4A-AA6D592268E3}" dt="2022-03-26T17:54:06.676" v="34" actId="27614"/>
        <pc:sldMkLst>
          <pc:docMk/>
          <pc:sldMk cId="3821796218" sldId="265"/>
        </pc:sldMkLst>
        <pc:spChg chg="del">
          <ac:chgData name="Sarah Gothard" userId="0e53f415fda5f162" providerId="LiveId" clId="{D3D3287A-98A3-4DE7-BD4A-AA6D592268E3}" dt="2022-03-26T17:53:56.555" v="32" actId="26606"/>
          <ac:spMkLst>
            <pc:docMk/>
            <pc:sldMk cId="3821796218" sldId="265"/>
            <ac:spMk id="2" creationId="{A2BAA362-986D-4154-BFFE-E9430C97FEA3}"/>
          </ac:spMkLst>
        </pc:spChg>
        <pc:spChg chg="del">
          <ac:chgData name="Sarah Gothard" userId="0e53f415fda5f162" providerId="LiveId" clId="{D3D3287A-98A3-4DE7-BD4A-AA6D592268E3}" dt="2022-03-26T17:53:56.555" v="32" actId="26606"/>
          <ac:spMkLst>
            <pc:docMk/>
            <pc:sldMk cId="3821796218" sldId="265"/>
            <ac:spMk id="3" creationId="{1E5AF494-BA82-4AED-BF17-F5F6771AC4F7}"/>
          </ac:spMkLst>
        </pc:spChg>
        <pc:spChg chg="mod ord">
          <ac:chgData name="Sarah Gothard" userId="0e53f415fda5f162" providerId="LiveId" clId="{D3D3287A-98A3-4DE7-BD4A-AA6D592268E3}" dt="2022-03-26T17:53:56.555" v="32" actId="26606"/>
          <ac:spMkLst>
            <pc:docMk/>
            <pc:sldMk cId="3821796218" sldId="265"/>
            <ac:spMk id="4" creationId="{F6D82338-9393-49A5-A9FE-D5D3E77AAACE}"/>
          </ac:spMkLst>
        </pc:spChg>
        <pc:spChg chg="add">
          <ac:chgData name="Sarah Gothard" userId="0e53f415fda5f162" providerId="LiveId" clId="{D3D3287A-98A3-4DE7-BD4A-AA6D592268E3}" dt="2022-03-26T17:53:56.555" v="32" actId="26606"/>
          <ac:spMkLst>
            <pc:docMk/>
            <pc:sldMk cId="3821796218" sldId="265"/>
            <ac:spMk id="11" creationId="{32BC26D8-82FB-445E-AA49-62A77D7C1EE0}"/>
          </ac:spMkLst>
        </pc:spChg>
        <pc:spChg chg="add">
          <ac:chgData name="Sarah Gothard" userId="0e53f415fda5f162" providerId="LiveId" clId="{D3D3287A-98A3-4DE7-BD4A-AA6D592268E3}" dt="2022-03-26T17:53:56.555" v="32" actId="26606"/>
          <ac:spMkLst>
            <pc:docMk/>
            <pc:sldMk cId="3821796218" sldId="265"/>
            <ac:spMk id="13" creationId="{CB44330D-EA18-4254-AA95-EB49948539B8}"/>
          </ac:spMkLst>
        </pc:spChg>
        <pc:picChg chg="add mod">
          <ac:chgData name="Sarah Gothard" userId="0e53f415fda5f162" providerId="LiveId" clId="{D3D3287A-98A3-4DE7-BD4A-AA6D592268E3}" dt="2022-03-26T17:54:06.676" v="34" actId="27614"/>
          <ac:picMkLst>
            <pc:docMk/>
            <pc:sldMk cId="3821796218" sldId="265"/>
            <ac:picMk id="6" creationId="{0422C74B-4BF1-4F5C-94C2-8CDB8E9ADBE9}"/>
          </ac:picMkLst>
        </pc:picChg>
      </pc:sldChg>
      <pc:sldChg chg="del">
        <pc:chgData name="Sarah Gothard" userId="0e53f415fda5f162" providerId="LiveId" clId="{D3D3287A-98A3-4DE7-BD4A-AA6D592268E3}" dt="2022-03-26T17:50:48.176" v="5" actId="47"/>
        <pc:sldMkLst>
          <pc:docMk/>
          <pc:sldMk cId="4086368676" sldId="265"/>
        </pc:sldMkLst>
      </pc:sldChg>
      <pc:sldChg chg="addSp delSp modSp new mod setBg">
        <pc:chgData name="Sarah Gothard" userId="0e53f415fda5f162" providerId="LiveId" clId="{D3D3287A-98A3-4DE7-BD4A-AA6D592268E3}" dt="2022-03-26T17:54:08.965" v="36" actId="26606"/>
        <pc:sldMkLst>
          <pc:docMk/>
          <pc:sldMk cId="3293901493" sldId="266"/>
        </pc:sldMkLst>
        <pc:spChg chg="del">
          <ac:chgData name="Sarah Gothard" userId="0e53f415fda5f162" providerId="LiveId" clId="{D3D3287A-98A3-4DE7-BD4A-AA6D592268E3}" dt="2022-03-26T17:54:08.965" v="36" actId="26606"/>
          <ac:spMkLst>
            <pc:docMk/>
            <pc:sldMk cId="3293901493" sldId="266"/>
            <ac:spMk id="2" creationId="{BCA43CA8-3146-49AA-A922-3867D5EF94E7}"/>
          </ac:spMkLst>
        </pc:spChg>
        <pc:spChg chg="del">
          <ac:chgData name="Sarah Gothard" userId="0e53f415fda5f162" providerId="LiveId" clId="{D3D3287A-98A3-4DE7-BD4A-AA6D592268E3}" dt="2022-03-26T17:54:08.965" v="36" actId="26606"/>
          <ac:spMkLst>
            <pc:docMk/>
            <pc:sldMk cId="3293901493" sldId="266"/>
            <ac:spMk id="3" creationId="{2AFAC318-957C-48CC-BFCD-B9300ACE213A}"/>
          </ac:spMkLst>
        </pc:spChg>
        <pc:spChg chg="mod ord">
          <ac:chgData name="Sarah Gothard" userId="0e53f415fda5f162" providerId="LiveId" clId="{D3D3287A-98A3-4DE7-BD4A-AA6D592268E3}" dt="2022-03-26T17:54:08.965" v="36" actId="26606"/>
          <ac:spMkLst>
            <pc:docMk/>
            <pc:sldMk cId="3293901493" sldId="266"/>
            <ac:spMk id="4" creationId="{348E4014-0940-4FDB-9D63-B03A26EDCB77}"/>
          </ac:spMkLst>
        </pc:spChg>
        <pc:spChg chg="add">
          <ac:chgData name="Sarah Gothard" userId="0e53f415fda5f162" providerId="LiveId" clId="{D3D3287A-98A3-4DE7-BD4A-AA6D592268E3}" dt="2022-03-26T17:54:08.965" v="36" actId="26606"/>
          <ac:spMkLst>
            <pc:docMk/>
            <pc:sldMk cId="3293901493" sldId="266"/>
            <ac:spMk id="11" creationId="{32BC26D8-82FB-445E-AA49-62A77D7C1EE0}"/>
          </ac:spMkLst>
        </pc:spChg>
        <pc:spChg chg="add">
          <ac:chgData name="Sarah Gothard" userId="0e53f415fda5f162" providerId="LiveId" clId="{D3D3287A-98A3-4DE7-BD4A-AA6D592268E3}" dt="2022-03-26T17:54:08.965" v="36" actId="26606"/>
          <ac:spMkLst>
            <pc:docMk/>
            <pc:sldMk cId="3293901493" sldId="266"/>
            <ac:spMk id="13" creationId="{CB44330D-EA18-4254-AA95-EB49948539B8}"/>
          </ac:spMkLst>
        </pc:spChg>
        <pc:picChg chg="add mod">
          <ac:chgData name="Sarah Gothard" userId="0e53f415fda5f162" providerId="LiveId" clId="{D3D3287A-98A3-4DE7-BD4A-AA6D592268E3}" dt="2022-03-26T17:54:08.965" v="36" actId="26606"/>
          <ac:picMkLst>
            <pc:docMk/>
            <pc:sldMk cId="3293901493" sldId="266"/>
            <ac:picMk id="6" creationId="{4E5AD3F6-093D-400F-8B12-B3CDD0C7255B}"/>
          </ac:picMkLst>
        </pc:picChg>
      </pc:sldChg>
      <pc:sldChg chg="del">
        <pc:chgData name="Sarah Gothard" userId="0e53f415fda5f162" providerId="LiveId" clId="{D3D3287A-98A3-4DE7-BD4A-AA6D592268E3}" dt="2022-03-26T17:50:48.176" v="5" actId="47"/>
        <pc:sldMkLst>
          <pc:docMk/>
          <pc:sldMk cId="3748273037" sldId="266"/>
        </pc:sldMkLst>
      </pc:sldChg>
      <pc:sldChg chg="addSp delSp modSp new mod setBg">
        <pc:chgData name="Sarah Gothard" userId="0e53f415fda5f162" providerId="LiveId" clId="{D3D3287A-98A3-4DE7-BD4A-AA6D592268E3}" dt="2022-03-26T17:56:27.361" v="40" actId="27614"/>
        <pc:sldMkLst>
          <pc:docMk/>
          <pc:sldMk cId="654583595" sldId="267"/>
        </pc:sldMkLst>
        <pc:spChg chg="del">
          <ac:chgData name="Sarah Gothard" userId="0e53f415fda5f162" providerId="LiveId" clId="{D3D3287A-98A3-4DE7-BD4A-AA6D592268E3}" dt="2022-03-26T17:56:25.625" v="39" actId="26606"/>
          <ac:spMkLst>
            <pc:docMk/>
            <pc:sldMk cId="654583595" sldId="267"/>
            <ac:spMk id="2" creationId="{FB97944C-7B53-4837-9B25-7882C77684C6}"/>
          </ac:spMkLst>
        </pc:spChg>
        <pc:spChg chg="del">
          <ac:chgData name="Sarah Gothard" userId="0e53f415fda5f162" providerId="LiveId" clId="{D3D3287A-98A3-4DE7-BD4A-AA6D592268E3}" dt="2022-03-26T17:56:25.625" v="39" actId="26606"/>
          <ac:spMkLst>
            <pc:docMk/>
            <pc:sldMk cId="654583595" sldId="267"/>
            <ac:spMk id="3" creationId="{0D84CF4C-6A39-4A4E-BC34-6C9A91604037}"/>
          </ac:spMkLst>
        </pc:spChg>
        <pc:spChg chg="mod ord">
          <ac:chgData name="Sarah Gothard" userId="0e53f415fda5f162" providerId="LiveId" clId="{D3D3287A-98A3-4DE7-BD4A-AA6D592268E3}" dt="2022-03-26T17:56:25.625" v="39" actId="26606"/>
          <ac:spMkLst>
            <pc:docMk/>
            <pc:sldMk cId="654583595" sldId="267"/>
            <ac:spMk id="4" creationId="{944502A3-9E80-4035-94A0-16FDA0209EE7}"/>
          </ac:spMkLst>
        </pc:spChg>
        <pc:spChg chg="add">
          <ac:chgData name="Sarah Gothard" userId="0e53f415fda5f162" providerId="LiveId" clId="{D3D3287A-98A3-4DE7-BD4A-AA6D592268E3}" dt="2022-03-26T17:56:25.625" v="39" actId="26606"/>
          <ac:spMkLst>
            <pc:docMk/>
            <pc:sldMk cId="654583595" sldId="267"/>
            <ac:spMk id="11" creationId="{32BC26D8-82FB-445E-AA49-62A77D7C1EE0}"/>
          </ac:spMkLst>
        </pc:spChg>
        <pc:spChg chg="add">
          <ac:chgData name="Sarah Gothard" userId="0e53f415fda5f162" providerId="LiveId" clId="{D3D3287A-98A3-4DE7-BD4A-AA6D592268E3}" dt="2022-03-26T17:56:25.625" v="39" actId="26606"/>
          <ac:spMkLst>
            <pc:docMk/>
            <pc:sldMk cId="654583595" sldId="267"/>
            <ac:spMk id="13" creationId="{CB44330D-EA18-4254-AA95-EB49948539B8}"/>
          </ac:spMkLst>
        </pc:spChg>
        <pc:picChg chg="add mod">
          <ac:chgData name="Sarah Gothard" userId="0e53f415fda5f162" providerId="LiveId" clId="{D3D3287A-98A3-4DE7-BD4A-AA6D592268E3}" dt="2022-03-26T17:56:27.361" v="40" actId="27614"/>
          <ac:picMkLst>
            <pc:docMk/>
            <pc:sldMk cId="654583595" sldId="267"/>
            <ac:picMk id="6" creationId="{1C9C40EA-3060-46CA-AC60-7F446C8475D6}"/>
          </ac:picMkLst>
        </pc:picChg>
      </pc:sldChg>
      <pc:sldChg chg="del">
        <pc:chgData name="Sarah Gothard" userId="0e53f415fda5f162" providerId="LiveId" clId="{D3D3287A-98A3-4DE7-BD4A-AA6D592268E3}" dt="2022-03-26T17:50:48.176" v="5" actId="47"/>
        <pc:sldMkLst>
          <pc:docMk/>
          <pc:sldMk cId="3036159640" sldId="267"/>
        </pc:sldMkLst>
      </pc:sldChg>
      <pc:sldChg chg="del">
        <pc:chgData name="Sarah Gothard" userId="0e53f415fda5f162" providerId="LiveId" clId="{D3D3287A-98A3-4DE7-BD4A-AA6D592268E3}" dt="2022-03-26T17:50:48.176" v="5" actId="47"/>
        <pc:sldMkLst>
          <pc:docMk/>
          <pc:sldMk cId="52132796" sldId="268"/>
        </pc:sldMkLst>
      </pc:sldChg>
      <pc:sldChg chg="addSp delSp modSp new mod setBg">
        <pc:chgData name="Sarah Gothard" userId="0e53f415fda5f162" providerId="LiveId" clId="{D3D3287A-98A3-4DE7-BD4A-AA6D592268E3}" dt="2022-03-26T17:57:25.050" v="45" actId="27614"/>
        <pc:sldMkLst>
          <pc:docMk/>
          <pc:sldMk cId="256038817" sldId="268"/>
        </pc:sldMkLst>
        <pc:spChg chg="del">
          <ac:chgData name="Sarah Gothard" userId="0e53f415fda5f162" providerId="LiveId" clId="{D3D3287A-98A3-4DE7-BD4A-AA6D592268E3}" dt="2022-03-26T17:56:41.972" v="43" actId="26606"/>
          <ac:spMkLst>
            <pc:docMk/>
            <pc:sldMk cId="256038817" sldId="268"/>
            <ac:spMk id="2" creationId="{573D0E2B-5581-4226-84D5-F42DA43C093F}"/>
          </ac:spMkLst>
        </pc:spChg>
        <pc:spChg chg="del">
          <ac:chgData name="Sarah Gothard" userId="0e53f415fda5f162" providerId="LiveId" clId="{D3D3287A-98A3-4DE7-BD4A-AA6D592268E3}" dt="2022-03-26T17:56:41.972" v="43" actId="26606"/>
          <ac:spMkLst>
            <pc:docMk/>
            <pc:sldMk cId="256038817" sldId="268"/>
            <ac:spMk id="3" creationId="{154D137A-0B44-4BE3-BC75-84873CA31320}"/>
          </ac:spMkLst>
        </pc:spChg>
        <pc:spChg chg="mod ord">
          <ac:chgData name="Sarah Gothard" userId="0e53f415fda5f162" providerId="LiveId" clId="{D3D3287A-98A3-4DE7-BD4A-AA6D592268E3}" dt="2022-03-26T17:56:41.972" v="43" actId="26606"/>
          <ac:spMkLst>
            <pc:docMk/>
            <pc:sldMk cId="256038817" sldId="268"/>
            <ac:spMk id="4" creationId="{AD72A6BA-BA46-436A-8C58-88C9D2BC08A0}"/>
          </ac:spMkLst>
        </pc:spChg>
        <pc:spChg chg="add">
          <ac:chgData name="Sarah Gothard" userId="0e53f415fda5f162" providerId="LiveId" clId="{D3D3287A-98A3-4DE7-BD4A-AA6D592268E3}" dt="2022-03-26T17:56:41.972" v="43" actId="26606"/>
          <ac:spMkLst>
            <pc:docMk/>
            <pc:sldMk cId="256038817" sldId="268"/>
            <ac:spMk id="11" creationId="{32BC26D8-82FB-445E-AA49-62A77D7C1EE0}"/>
          </ac:spMkLst>
        </pc:spChg>
        <pc:spChg chg="add">
          <ac:chgData name="Sarah Gothard" userId="0e53f415fda5f162" providerId="LiveId" clId="{D3D3287A-98A3-4DE7-BD4A-AA6D592268E3}" dt="2022-03-26T17:56:41.972" v="43" actId="26606"/>
          <ac:spMkLst>
            <pc:docMk/>
            <pc:sldMk cId="256038817" sldId="268"/>
            <ac:spMk id="13" creationId="{CB44330D-EA18-4254-AA95-EB49948539B8}"/>
          </ac:spMkLst>
        </pc:spChg>
        <pc:picChg chg="add mod">
          <ac:chgData name="Sarah Gothard" userId="0e53f415fda5f162" providerId="LiveId" clId="{D3D3287A-98A3-4DE7-BD4A-AA6D592268E3}" dt="2022-03-26T17:57:25.050" v="45" actId="27614"/>
          <ac:picMkLst>
            <pc:docMk/>
            <pc:sldMk cId="256038817" sldId="268"/>
            <ac:picMk id="6" creationId="{1C504BEA-E78C-4620-BA50-DE7E8AE6059F}"/>
          </ac:picMkLst>
        </pc:picChg>
      </pc:sldChg>
      <pc:sldChg chg="addSp delSp modSp new mod setBg">
        <pc:chgData name="Sarah Gothard" userId="0e53f415fda5f162" providerId="LiveId" clId="{D3D3287A-98A3-4DE7-BD4A-AA6D592268E3}" dt="2022-03-26T17:57:43.575" v="48" actId="27614"/>
        <pc:sldMkLst>
          <pc:docMk/>
          <pc:sldMk cId="3786605759" sldId="269"/>
        </pc:sldMkLst>
        <pc:spChg chg="del">
          <ac:chgData name="Sarah Gothard" userId="0e53f415fda5f162" providerId="LiveId" clId="{D3D3287A-98A3-4DE7-BD4A-AA6D592268E3}" dt="2022-03-26T17:57:27.893" v="47" actId="26606"/>
          <ac:spMkLst>
            <pc:docMk/>
            <pc:sldMk cId="3786605759" sldId="269"/>
            <ac:spMk id="2" creationId="{748933FC-60CC-4251-A4A3-2E3EFEBD645B}"/>
          </ac:spMkLst>
        </pc:spChg>
        <pc:spChg chg="del">
          <ac:chgData name="Sarah Gothard" userId="0e53f415fda5f162" providerId="LiveId" clId="{D3D3287A-98A3-4DE7-BD4A-AA6D592268E3}" dt="2022-03-26T17:57:27.893" v="47" actId="26606"/>
          <ac:spMkLst>
            <pc:docMk/>
            <pc:sldMk cId="3786605759" sldId="269"/>
            <ac:spMk id="3" creationId="{11A37986-6B75-4289-BE9B-FEB342A33173}"/>
          </ac:spMkLst>
        </pc:spChg>
        <pc:spChg chg="mod ord">
          <ac:chgData name="Sarah Gothard" userId="0e53f415fda5f162" providerId="LiveId" clId="{D3D3287A-98A3-4DE7-BD4A-AA6D592268E3}" dt="2022-03-26T17:57:27.893" v="47" actId="26606"/>
          <ac:spMkLst>
            <pc:docMk/>
            <pc:sldMk cId="3786605759" sldId="269"/>
            <ac:spMk id="4" creationId="{2113A125-A75D-49F9-8B36-ACBEC0A0D778}"/>
          </ac:spMkLst>
        </pc:spChg>
        <pc:spChg chg="add">
          <ac:chgData name="Sarah Gothard" userId="0e53f415fda5f162" providerId="LiveId" clId="{D3D3287A-98A3-4DE7-BD4A-AA6D592268E3}" dt="2022-03-26T17:57:27.893" v="47" actId="26606"/>
          <ac:spMkLst>
            <pc:docMk/>
            <pc:sldMk cId="3786605759" sldId="269"/>
            <ac:spMk id="11" creationId="{32BC26D8-82FB-445E-AA49-62A77D7C1EE0}"/>
          </ac:spMkLst>
        </pc:spChg>
        <pc:spChg chg="add">
          <ac:chgData name="Sarah Gothard" userId="0e53f415fda5f162" providerId="LiveId" clId="{D3D3287A-98A3-4DE7-BD4A-AA6D592268E3}" dt="2022-03-26T17:57:27.893" v="47" actId="26606"/>
          <ac:spMkLst>
            <pc:docMk/>
            <pc:sldMk cId="3786605759" sldId="269"/>
            <ac:spMk id="13" creationId="{CB44330D-EA18-4254-AA95-EB49948539B8}"/>
          </ac:spMkLst>
        </pc:spChg>
        <pc:picChg chg="add mod">
          <ac:chgData name="Sarah Gothard" userId="0e53f415fda5f162" providerId="LiveId" clId="{D3D3287A-98A3-4DE7-BD4A-AA6D592268E3}" dt="2022-03-26T17:57:43.575" v="48" actId="27614"/>
          <ac:picMkLst>
            <pc:docMk/>
            <pc:sldMk cId="3786605759" sldId="269"/>
            <ac:picMk id="6" creationId="{656169D1-FDC8-4805-9705-23562D1A1410}"/>
          </ac:picMkLst>
        </pc:picChg>
      </pc:sldChg>
      <pc:sldChg chg="addSp delSp modSp new mod setBg">
        <pc:chgData name="Sarah Gothard" userId="0e53f415fda5f162" providerId="LiveId" clId="{D3D3287A-98A3-4DE7-BD4A-AA6D592268E3}" dt="2022-03-26T17:57:57.282" v="53" actId="27614"/>
        <pc:sldMkLst>
          <pc:docMk/>
          <pc:sldMk cId="1420587669" sldId="270"/>
        </pc:sldMkLst>
        <pc:spChg chg="del">
          <ac:chgData name="Sarah Gothard" userId="0e53f415fda5f162" providerId="LiveId" clId="{D3D3287A-98A3-4DE7-BD4A-AA6D592268E3}" dt="2022-03-26T17:57:46.395" v="51" actId="26606"/>
          <ac:spMkLst>
            <pc:docMk/>
            <pc:sldMk cId="1420587669" sldId="270"/>
            <ac:spMk id="2" creationId="{AEC0DBEC-E81D-4B87-9CC4-91F7E5C85482}"/>
          </ac:spMkLst>
        </pc:spChg>
        <pc:spChg chg="del">
          <ac:chgData name="Sarah Gothard" userId="0e53f415fda5f162" providerId="LiveId" clId="{D3D3287A-98A3-4DE7-BD4A-AA6D592268E3}" dt="2022-03-26T17:57:46.395" v="51" actId="26606"/>
          <ac:spMkLst>
            <pc:docMk/>
            <pc:sldMk cId="1420587669" sldId="270"/>
            <ac:spMk id="3" creationId="{DD982220-CA5A-423B-9541-B567F42F5DAA}"/>
          </ac:spMkLst>
        </pc:spChg>
        <pc:spChg chg="mod ord">
          <ac:chgData name="Sarah Gothard" userId="0e53f415fda5f162" providerId="LiveId" clId="{D3D3287A-98A3-4DE7-BD4A-AA6D592268E3}" dt="2022-03-26T17:57:46.395" v="51" actId="26606"/>
          <ac:spMkLst>
            <pc:docMk/>
            <pc:sldMk cId="1420587669" sldId="270"/>
            <ac:spMk id="4" creationId="{EFFFC610-CB46-4375-A0E5-715EEDB70A2F}"/>
          </ac:spMkLst>
        </pc:spChg>
        <pc:spChg chg="add">
          <ac:chgData name="Sarah Gothard" userId="0e53f415fda5f162" providerId="LiveId" clId="{D3D3287A-98A3-4DE7-BD4A-AA6D592268E3}" dt="2022-03-26T17:57:46.395" v="51" actId="26606"/>
          <ac:spMkLst>
            <pc:docMk/>
            <pc:sldMk cId="1420587669" sldId="270"/>
            <ac:spMk id="11" creationId="{32BC26D8-82FB-445E-AA49-62A77D7C1EE0}"/>
          </ac:spMkLst>
        </pc:spChg>
        <pc:spChg chg="add">
          <ac:chgData name="Sarah Gothard" userId="0e53f415fda5f162" providerId="LiveId" clId="{D3D3287A-98A3-4DE7-BD4A-AA6D592268E3}" dt="2022-03-26T17:57:46.395" v="51" actId="26606"/>
          <ac:spMkLst>
            <pc:docMk/>
            <pc:sldMk cId="1420587669" sldId="270"/>
            <ac:spMk id="13" creationId="{CB44330D-EA18-4254-AA95-EB49948539B8}"/>
          </ac:spMkLst>
        </pc:spChg>
        <pc:picChg chg="add mod">
          <ac:chgData name="Sarah Gothard" userId="0e53f415fda5f162" providerId="LiveId" clId="{D3D3287A-98A3-4DE7-BD4A-AA6D592268E3}" dt="2022-03-26T17:57:57.282" v="53" actId="27614"/>
          <ac:picMkLst>
            <pc:docMk/>
            <pc:sldMk cId="1420587669" sldId="270"/>
            <ac:picMk id="6" creationId="{046F2855-4953-4333-9EEE-5D580709D9A4}"/>
          </ac:picMkLst>
        </pc:picChg>
      </pc:sldChg>
      <pc:sldChg chg="addSp delSp modSp new mod setBg">
        <pc:chgData name="Sarah Gothard" userId="0e53f415fda5f162" providerId="LiveId" clId="{D3D3287A-98A3-4DE7-BD4A-AA6D592268E3}" dt="2022-03-26T17:58:11.493" v="56" actId="27614"/>
        <pc:sldMkLst>
          <pc:docMk/>
          <pc:sldMk cId="1077507969" sldId="271"/>
        </pc:sldMkLst>
        <pc:spChg chg="del">
          <ac:chgData name="Sarah Gothard" userId="0e53f415fda5f162" providerId="LiveId" clId="{D3D3287A-98A3-4DE7-BD4A-AA6D592268E3}" dt="2022-03-26T17:58:00.339" v="55" actId="26606"/>
          <ac:spMkLst>
            <pc:docMk/>
            <pc:sldMk cId="1077507969" sldId="271"/>
            <ac:spMk id="2" creationId="{43978E46-8222-43B1-A973-34EE42001CCA}"/>
          </ac:spMkLst>
        </pc:spChg>
        <pc:spChg chg="del">
          <ac:chgData name="Sarah Gothard" userId="0e53f415fda5f162" providerId="LiveId" clId="{D3D3287A-98A3-4DE7-BD4A-AA6D592268E3}" dt="2022-03-26T17:58:00.339" v="55" actId="26606"/>
          <ac:spMkLst>
            <pc:docMk/>
            <pc:sldMk cId="1077507969" sldId="271"/>
            <ac:spMk id="3" creationId="{468C7F32-92BF-4B9E-A331-F4B2B14FEB60}"/>
          </ac:spMkLst>
        </pc:spChg>
        <pc:spChg chg="mod ord">
          <ac:chgData name="Sarah Gothard" userId="0e53f415fda5f162" providerId="LiveId" clId="{D3D3287A-98A3-4DE7-BD4A-AA6D592268E3}" dt="2022-03-26T17:58:00.339" v="55" actId="26606"/>
          <ac:spMkLst>
            <pc:docMk/>
            <pc:sldMk cId="1077507969" sldId="271"/>
            <ac:spMk id="4" creationId="{4A68AF1F-6AD2-42E7-9709-0A861795C580}"/>
          </ac:spMkLst>
        </pc:spChg>
        <pc:spChg chg="add">
          <ac:chgData name="Sarah Gothard" userId="0e53f415fda5f162" providerId="LiveId" clId="{D3D3287A-98A3-4DE7-BD4A-AA6D592268E3}" dt="2022-03-26T17:58:00.339" v="55" actId="26606"/>
          <ac:spMkLst>
            <pc:docMk/>
            <pc:sldMk cId="1077507969" sldId="271"/>
            <ac:spMk id="11" creationId="{32BC26D8-82FB-445E-AA49-62A77D7C1EE0}"/>
          </ac:spMkLst>
        </pc:spChg>
        <pc:spChg chg="add">
          <ac:chgData name="Sarah Gothard" userId="0e53f415fda5f162" providerId="LiveId" clId="{D3D3287A-98A3-4DE7-BD4A-AA6D592268E3}" dt="2022-03-26T17:58:00.339" v="55" actId="26606"/>
          <ac:spMkLst>
            <pc:docMk/>
            <pc:sldMk cId="1077507969" sldId="271"/>
            <ac:spMk id="13" creationId="{CB44330D-EA18-4254-AA95-EB49948539B8}"/>
          </ac:spMkLst>
        </pc:spChg>
        <pc:picChg chg="add mod">
          <ac:chgData name="Sarah Gothard" userId="0e53f415fda5f162" providerId="LiveId" clId="{D3D3287A-98A3-4DE7-BD4A-AA6D592268E3}" dt="2022-03-26T17:58:11.493" v="56" actId="27614"/>
          <ac:picMkLst>
            <pc:docMk/>
            <pc:sldMk cId="1077507969" sldId="271"/>
            <ac:picMk id="6" creationId="{0593063C-FFD4-46F4-B072-3AFF871C8B0E}"/>
          </ac:picMkLst>
        </pc:picChg>
      </pc:sldChg>
      <pc:sldChg chg="addSp delSp modSp new mod setBg">
        <pc:chgData name="Sarah Gothard" userId="0e53f415fda5f162" providerId="LiveId" clId="{D3D3287A-98A3-4DE7-BD4A-AA6D592268E3}" dt="2022-03-26T17:58:14.196" v="59" actId="26606"/>
        <pc:sldMkLst>
          <pc:docMk/>
          <pc:sldMk cId="1406913978" sldId="272"/>
        </pc:sldMkLst>
        <pc:spChg chg="del">
          <ac:chgData name="Sarah Gothard" userId="0e53f415fda5f162" providerId="LiveId" clId="{D3D3287A-98A3-4DE7-BD4A-AA6D592268E3}" dt="2022-03-26T17:58:14.196" v="59" actId="26606"/>
          <ac:spMkLst>
            <pc:docMk/>
            <pc:sldMk cId="1406913978" sldId="272"/>
            <ac:spMk id="2" creationId="{7F62EA28-1823-42BA-9643-B094F71A3697}"/>
          </ac:spMkLst>
        </pc:spChg>
        <pc:spChg chg="del">
          <ac:chgData name="Sarah Gothard" userId="0e53f415fda5f162" providerId="LiveId" clId="{D3D3287A-98A3-4DE7-BD4A-AA6D592268E3}" dt="2022-03-26T17:58:14.196" v="59" actId="26606"/>
          <ac:spMkLst>
            <pc:docMk/>
            <pc:sldMk cId="1406913978" sldId="272"/>
            <ac:spMk id="3" creationId="{E3110D98-24B6-4C12-8C36-D302BD591CEB}"/>
          </ac:spMkLst>
        </pc:spChg>
        <pc:spChg chg="mod ord">
          <ac:chgData name="Sarah Gothard" userId="0e53f415fda5f162" providerId="LiveId" clId="{D3D3287A-98A3-4DE7-BD4A-AA6D592268E3}" dt="2022-03-26T17:58:14.196" v="59" actId="26606"/>
          <ac:spMkLst>
            <pc:docMk/>
            <pc:sldMk cId="1406913978" sldId="272"/>
            <ac:spMk id="4" creationId="{532DD0B0-E7B0-48FF-834C-9E9F803EFF52}"/>
          </ac:spMkLst>
        </pc:spChg>
        <pc:spChg chg="add">
          <ac:chgData name="Sarah Gothard" userId="0e53f415fda5f162" providerId="LiveId" clId="{D3D3287A-98A3-4DE7-BD4A-AA6D592268E3}" dt="2022-03-26T17:58:14.196" v="59" actId="26606"/>
          <ac:spMkLst>
            <pc:docMk/>
            <pc:sldMk cId="1406913978" sldId="272"/>
            <ac:spMk id="11" creationId="{32BC26D8-82FB-445E-AA49-62A77D7C1EE0}"/>
          </ac:spMkLst>
        </pc:spChg>
        <pc:spChg chg="add">
          <ac:chgData name="Sarah Gothard" userId="0e53f415fda5f162" providerId="LiveId" clId="{D3D3287A-98A3-4DE7-BD4A-AA6D592268E3}" dt="2022-03-26T17:58:14.196" v="59" actId="26606"/>
          <ac:spMkLst>
            <pc:docMk/>
            <pc:sldMk cId="1406913978" sldId="272"/>
            <ac:spMk id="13" creationId="{CB44330D-EA18-4254-AA95-EB49948539B8}"/>
          </ac:spMkLst>
        </pc:spChg>
        <pc:picChg chg="add mod">
          <ac:chgData name="Sarah Gothard" userId="0e53f415fda5f162" providerId="LiveId" clId="{D3D3287A-98A3-4DE7-BD4A-AA6D592268E3}" dt="2022-03-26T17:58:14.196" v="59" actId="26606"/>
          <ac:picMkLst>
            <pc:docMk/>
            <pc:sldMk cId="1406913978" sldId="272"/>
            <ac:picMk id="6" creationId="{DFE26CC3-9F64-48B7-8969-8AB350A7902F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0A7F7E-3E35-4584-8ACC-07E016FD1C66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84B2A-4DB2-4667-8E88-08E1FD032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724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384B2A-4DB2-4667-8E88-08E1FD0320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08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E6D62-C8B2-459E-B92C-3154CE372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E92798-2E4D-4E96-8E1A-8116DAA1AE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8802C-8456-4047-A191-008CC4742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B1416-2A8B-42A7-AD23-272435B1128A}" type="datetime1">
              <a:rPr lang="en-US" smtClean="0"/>
              <a:t>3/26/2022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ACAE3-C0D2-47B3-AF5B-2AEC76CEA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6BCB8-3ECF-4383-A6D0-F3E8E6A47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50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FBE4D-4783-473A-85F3-7496C3C5F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549638-F527-4DC8-8822-8E0796ECC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5C6C3-0914-4A1D-959A-57F8E3BF7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CFA8A-B07A-44F0-A48A-E3D6744C14D2}" type="datetime1">
              <a:rPr lang="en-US" smtClean="0"/>
              <a:t>3/26/2022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E625E-633A-4B2E-9A36-99342A5F8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A7D38-D51E-45D0-A19C-2F0B3196B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06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D26EDF-88E3-4CBC-9F46-2180CA80DE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F8DA41-86ED-43AA-9024-ED4273CAF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75F70-DC7A-4C24-BB15-F0E06C65D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DA4E-1828-4A5C-9754-90374D7C01F3}" type="datetime1">
              <a:rPr lang="en-US" smtClean="0"/>
              <a:t>3/26/2022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F43FF-0865-4CDB-9490-350D34A57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3320C-1077-4664-ABCB-7D25D97CF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69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3D12E-2847-41A2-9D21-377315579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586FB-4064-4432-B8EA-34C730551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D7810-B463-48CD-A259-51455977D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C436-20AB-4E1D-9453-C291730EE63A}" type="datetime1">
              <a:rPr lang="en-US" smtClean="0"/>
              <a:t>3/26/2022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8510C-5413-42DF-8C2A-71168206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19DF3-B314-4A18-99CD-BB081D906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91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66FF-2A6A-4F0F-8C4B-C30608E25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583830-7008-461D-8ADE-0423FFA56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45208-6FF2-438A-A108-010F0B4F4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AC369-0FBF-4027-9EC4-7825414EA921}" type="datetime1">
              <a:rPr lang="en-US" smtClean="0"/>
              <a:t>3/26/2022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F6A63-4FBB-4427-8DF6-7E3D3BBE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DACBC-23DE-49E9-995F-67C40E2EE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64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2BF1F-49E2-4073-B7C6-B05E615B7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5DA8E-3C93-432C-B9DA-2C9A04F2BA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717AB7-4872-4030-8997-B58A88A3D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489B9-35EF-4F5D-98ED-CBADE96FB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16D1-5516-4717-91A1-F6B358732009}" type="datetime1">
              <a:rPr lang="en-US" smtClean="0"/>
              <a:t>3/26/2022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018DF6-FEC0-46C3-9E8E-9DB000A31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A1760A-1F11-4439-A07C-4CDE313C0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5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AA3D7-1C65-4D03-8388-E29AEB401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9C93E-85BB-42B4-A210-3425FE29A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AACA51-711A-4B3D-A3F2-B761782E4F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8420F2-C661-42AF-B6FC-41E891BED2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D47C70-11AE-48C2-A507-1054686115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9254BB-FAAE-442F-ACD7-467DCE598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B4E8-F3F7-44A1-BBFB-B278F9F0E9B5}" type="datetime1">
              <a:rPr lang="en-US" smtClean="0"/>
              <a:t>3/26/2022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664575-6C40-48B2-8460-8712B7389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611DED-D689-4FAF-A5EC-23384A08C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7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7E909-5608-4390-AF20-299C682F1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94D466-678C-43BC-B89B-57AD17613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BB0D-7B3E-4D1A-85B1-B5A679FFACDC}" type="datetime1">
              <a:rPr lang="en-US" smtClean="0"/>
              <a:t>3/26/2022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25B212-7F07-46B1-925A-16DA64A59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875088-8DD7-43C1-AA5C-13353C7E5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29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702AAC-7655-4DEB-AAF7-0AB2E13B2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FF7C-DF6A-44A2-9404-D7C143C1E0C4}" type="datetime1">
              <a:rPr lang="en-US" smtClean="0"/>
              <a:t>3/26/2022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AE79A4-DD70-404F-B99C-B862E4A40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C032F5-70C7-4C25-BBF4-3850A7B08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4C67D-CA0E-4B5B-948E-FBC924959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B4B0B-1ABB-432C-AEFC-E3B3E1B91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78A6D-E09B-47AB-9FFB-862E7ABE6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ED34D7-5344-41C5-B72F-67ED44410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1E7BD-B0CF-43FF-BC73-94F7F9543708}" type="datetime1">
              <a:rPr lang="en-US" smtClean="0"/>
              <a:t>3/26/2022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62FBB-E28D-42CD-B4A7-3B544F599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F02530-55EC-4D57-86FC-9568C6339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5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B5663-8C2D-4085-8FDD-5662143F1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F633EA-A9D8-4FB6-9D1E-BE8D4C5AF8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D1D2BF-B960-46AC-A48E-8EDB76C330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497C9-9A5C-4A19-A27A-05687C51E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7A9E-B558-4198-B2BD-5098A6BD11EF}" type="datetime1">
              <a:rPr lang="en-US" smtClean="0"/>
              <a:t>3/26/2022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1EA8B0-580F-43D4-A831-0CF1BB5F5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2B626-2F17-4761-9682-00864F05B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05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93D115-4A8E-4FE6-AB14-294B65AD7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7B10C1-4DEB-4AE4-9241-0AF840DC9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31172-7673-493E-817C-898A8A6874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68B05-A1D0-420D-8514-B0692E77D2C6}" type="datetime1">
              <a:rPr lang="en-US" smtClean="0"/>
              <a:t>3/26/2022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01D31-E52A-4033-82E2-D7A71AADBA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FD705-72FC-46DA-A4EB-C81AD80D9C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4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Shape&#10;&#10;Description automatically generated with medium confidence">
            <a:extLst>
              <a:ext uri="{FF2B5EF4-FFF2-40B4-BE49-F238E27FC236}">
                <a16:creationId xmlns:a16="http://schemas.microsoft.com/office/drawing/2014/main" id="{D49EDBA9-51F8-44C0-BBBF-10013AC149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488438"/>
            <a:ext cx="10905066" cy="1881124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67F4C-154C-44A0-9C42-61157902A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19332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656169D1-FDC8-4805-9705-23562D1A14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752346"/>
            <a:ext cx="10905066" cy="335330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13A125-A75D-49F9-8B36-ACBEC0A0D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786605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046F2855-4953-4333-9EEE-5D580709D9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725084"/>
            <a:ext cx="10905066" cy="340783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FFC610-CB46-4375-A0E5-715EEDB70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4205876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0593063C-FFD4-46F4-B072-3AFF871C8B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711452"/>
            <a:ext cx="10905066" cy="343509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68AF1F-6AD2-42E7-9709-0A861795C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0775079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DFE26CC3-9F64-48B7-8969-8AB350A790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697821"/>
            <a:ext cx="10905066" cy="346235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2DD0B0-E7B0-48FF-834C-9E9F803EF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406913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51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53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Shape&#10;&#10;Description automatically generated with medium confidence">
            <a:extLst>
              <a:ext uri="{FF2B5EF4-FFF2-40B4-BE49-F238E27FC236}">
                <a16:creationId xmlns:a16="http://schemas.microsoft.com/office/drawing/2014/main" id="{3B74989A-E868-452F-8187-81D4227B13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656927"/>
            <a:ext cx="10905066" cy="3544146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8A1BD1-AC86-463F-97D0-B384C23BC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73351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7A94871A-982E-4EED-9BCA-FD6A39A3DD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602402"/>
            <a:ext cx="10905066" cy="365319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9B0C43-A615-47A2-B32C-EA750D6DD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58152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Content Placeholder 11" descr="Shape&#10;&#10;Description automatically generated with medium confidence">
            <a:extLst>
              <a:ext uri="{FF2B5EF4-FFF2-40B4-BE49-F238E27FC236}">
                <a16:creationId xmlns:a16="http://schemas.microsoft.com/office/drawing/2014/main" id="{F44BAE90-0CF0-48CE-AC57-2EC325A38A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806872"/>
            <a:ext cx="10905066" cy="324425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B5758E-BDED-4448-B4B5-B10F5DB91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67262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EE7B10EB-112C-4798-BA4D-9C8958A166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656927"/>
            <a:ext cx="10905066" cy="354414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001590-1FFC-49C8-A796-C543E661F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041570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0422C74B-4BF1-4F5C-94C2-8CDB8E9ADB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752346"/>
            <a:ext cx="10905066" cy="335330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D82338-9393-49A5-A9FE-D5D3E77AA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821796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E5AD3F6-093D-400F-8B12-B3CDD0C725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738715"/>
            <a:ext cx="10905066" cy="338057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8E4014-0940-4FDB-9D63-B03A26EDC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293901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1C9C40EA-3060-46CA-AC60-7F446C8475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697821"/>
            <a:ext cx="10905066" cy="346235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4502A3-9E80-4035-94A0-16FDA0209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654583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1C504BEA-E78C-4620-BA50-DE7E8AE605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684190"/>
            <a:ext cx="10905066" cy="348962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72A6BA-BA46-436A-8C58-88C9D2BC0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56038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69</Words>
  <Application>Microsoft Office PowerPoint</Application>
  <PresentationFormat>Widescreen</PresentationFormat>
  <Paragraphs>15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7</cp:revision>
  <dcterms:created xsi:type="dcterms:W3CDTF">2020-12-27T20:40:58Z</dcterms:created>
  <dcterms:modified xsi:type="dcterms:W3CDTF">2022-03-26T17:58:18Z</dcterms:modified>
</cp:coreProperties>
</file>