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60"/>
  </p:normalViewPr>
  <p:slideViewPr>
    <p:cSldViewPr snapToGrid="0">
      <p:cViewPr varScale="1">
        <p:scale>
          <a:sx n="65" d="100"/>
          <a:sy n="65" d="100"/>
        </p:scale>
        <p:origin x="2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894D5BC0-6593-435A-A5A7-26DBC3F89D51}"/>
    <pc:docChg chg="undo custSel addSld delSld modSld">
      <pc:chgData name="Sarah Gothard" userId="0e53f415fda5f162" providerId="LiveId" clId="{894D5BC0-6593-435A-A5A7-26DBC3F89D51}" dt="2022-03-30T00:50:18.718" v="56" actId="26606"/>
      <pc:docMkLst>
        <pc:docMk/>
      </pc:docMkLst>
      <pc:sldChg chg="addSp delSp modSp mod">
        <pc:chgData name="Sarah Gothard" userId="0e53f415fda5f162" providerId="LiveId" clId="{894D5BC0-6593-435A-A5A7-26DBC3F89D51}" dt="2022-03-30T00:42:42.963" v="7" actId="26606"/>
        <pc:sldMkLst>
          <pc:docMk/>
          <pc:sldMk cId="4119332043" sldId="256"/>
        </pc:sldMkLst>
        <pc:spChg chg="ord">
          <ac:chgData name="Sarah Gothard" userId="0e53f415fda5f162" providerId="LiveId" clId="{894D5BC0-6593-435A-A5A7-26DBC3F89D51}" dt="2022-03-30T00:42:42.963" v="7" actId="26606"/>
          <ac:spMkLst>
            <pc:docMk/>
            <pc:sldMk cId="4119332043" sldId="256"/>
            <ac:spMk id="6" creationId="{F0967F4C-154C-44A0-9C42-61157902A035}"/>
          </ac:spMkLst>
        </pc:spChg>
        <pc:spChg chg="del">
          <ac:chgData name="Sarah Gothard" userId="0e53f415fda5f162" providerId="LiveId" clId="{894D5BC0-6593-435A-A5A7-26DBC3F89D51}" dt="2022-03-30T00:42:42.963" v="7" actId="26606"/>
          <ac:spMkLst>
            <pc:docMk/>
            <pc:sldMk cId="4119332043" sldId="256"/>
            <ac:spMk id="72" creationId="{32BC26D8-82FB-445E-AA49-62A77D7C1EE0}"/>
          </ac:spMkLst>
        </pc:spChg>
        <pc:spChg chg="del">
          <ac:chgData name="Sarah Gothard" userId="0e53f415fda5f162" providerId="LiveId" clId="{894D5BC0-6593-435A-A5A7-26DBC3F89D51}" dt="2022-03-30T00:42:42.963" v="7" actId="26606"/>
          <ac:spMkLst>
            <pc:docMk/>
            <pc:sldMk cId="4119332043" sldId="256"/>
            <ac:spMk id="74" creationId="{CB44330D-EA18-4254-AA95-EB49948539B8}"/>
          </ac:spMkLst>
        </pc:spChg>
        <pc:spChg chg="add">
          <ac:chgData name="Sarah Gothard" userId="0e53f415fda5f162" providerId="LiveId" clId="{894D5BC0-6593-435A-A5A7-26DBC3F89D51}" dt="2022-03-30T00:42:42.963" v="7" actId="26606"/>
          <ac:spMkLst>
            <pc:docMk/>
            <pc:sldMk cId="4119332043" sldId="256"/>
            <ac:spMk id="79" creationId="{32BC26D8-82FB-445E-AA49-62A77D7C1EE0}"/>
          </ac:spMkLst>
        </pc:spChg>
        <pc:spChg chg="add">
          <ac:chgData name="Sarah Gothard" userId="0e53f415fda5f162" providerId="LiveId" clId="{894D5BC0-6593-435A-A5A7-26DBC3F89D51}" dt="2022-03-30T00:42:42.963" v="7" actId="26606"/>
          <ac:spMkLst>
            <pc:docMk/>
            <pc:sldMk cId="4119332043" sldId="256"/>
            <ac:spMk id="81" creationId="{CB44330D-EA18-4254-AA95-EB49948539B8}"/>
          </ac:spMkLst>
        </pc:spChg>
        <pc:picChg chg="del">
          <ac:chgData name="Sarah Gothard" userId="0e53f415fda5f162" providerId="LiveId" clId="{894D5BC0-6593-435A-A5A7-26DBC3F89D51}" dt="2022-03-30T00:42:01.349" v="0" actId="478"/>
          <ac:picMkLst>
            <pc:docMk/>
            <pc:sldMk cId="4119332043" sldId="256"/>
            <ac:picMk id="3" creationId="{A7951778-F163-4E3A-859B-AE677D777B2D}"/>
          </ac:picMkLst>
        </pc:picChg>
        <pc:picChg chg="add mod">
          <ac:chgData name="Sarah Gothard" userId="0e53f415fda5f162" providerId="LiveId" clId="{894D5BC0-6593-435A-A5A7-26DBC3F89D51}" dt="2022-03-30T00:42:42.963" v="7" actId="26606"/>
          <ac:picMkLst>
            <pc:docMk/>
            <pc:sldMk cId="4119332043" sldId="256"/>
            <ac:picMk id="4" creationId="{1D0F7D63-9D7D-499F-BBD0-8EE0474E8BC8}"/>
          </ac:picMkLst>
        </pc:picChg>
      </pc:sldChg>
      <pc:sldChg chg="addSp delSp modSp mod">
        <pc:chgData name="Sarah Gothard" userId="0e53f415fda5f162" providerId="LiveId" clId="{894D5BC0-6593-435A-A5A7-26DBC3F89D51}" dt="2022-03-30T00:44:41.266" v="15" actId="27614"/>
        <pc:sldMkLst>
          <pc:docMk/>
          <pc:sldMk cId="1873351668" sldId="261"/>
        </pc:sldMkLst>
        <pc:spChg chg="ord">
          <ac:chgData name="Sarah Gothard" userId="0e53f415fda5f162" providerId="LiveId" clId="{894D5BC0-6593-435A-A5A7-26DBC3F89D51}" dt="2022-03-30T00:44:29.488" v="13" actId="26606"/>
          <ac:spMkLst>
            <pc:docMk/>
            <pc:sldMk cId="1873351668" sldId="261"/>
            <ac:spMk id="6" creationId="{968A1BD1-AC86-463F-97D0-B384C23BCD3E}"/>
          </ac:spMkLst>
        </pc:spChg>
        <pc:spChg chg="del">
          <ac:chgData name="Sarah Gothard" userId="0e53f415fda5f162" providerId="LiveId" clId="{894D5BC0-6593-435A-A5A7-26DBC3F89D51}" dt="2022-03-30T00:44:29.488" v="13" actId="26606"/>
          <ac:spMkLst>
            <pc:docMk/>
            <pc:sldMk cId="1873351668" sldId="261"/>
            <ac:spMk id="62" creationId="{32BC26D8-82FB-445E-AA49-62A77D7C1EE0}"/>
          </ac:spMkLst>
        </pc:spChg>
        <pc:spChg chg="del">
          <ac:chgData name="Sarah Gothard" userId="0e53f415fda5f162" providerId="LiveId" clId="{894D5BC0-6593-435A-A5A7-26DBC3F89D51}" dt="2022-03-30T00:44:29.488" v="13" actId="26606"/>
          <ac:spMkLst>
            <pc:docMk/>
            <pc:sldMk cId="1873351668" sldId="261"/>
            <ac:spMk id="64" creationId="{CB44330D-EA18-4254-AA95-EB49948539B8}"/>
          </ac:spMkLst>
        </pc:spChg>
        <pc:spChg chg="add">
          <ac:chgData name="Sarah Gothard" userId="0e53f415fda5f162" providerId="LiveId" clId="{894D5BC0-6593-435A-A5A7-26DBC3F89D51}" dt="2022-03-30T00:44:29.488" v="13" actId="26606"/>
          <ac:spMkLst>
            <pc:docMk/>
            <pc:sldMk cId="1873351668" sldId="261"/>
            <ac:spMk id="69" creationId="{32BC26D8-82FB-445E-AA49-62A77D7C1EE0}"/>
          </ac:spMkLst>
        </pc:spChg>
        <pc:spChg chg="add">
          <ac:chgData name="Sarah Gothard" userId="0e53f415fda5f162" providerId="LiveId" clId="{894D5BC0-6593-435A-A5A7-26DBC3F89D51}" dt="2022-03-30T00:44:29.488" v="13" actId="26606"/>
          <ac:spMkLst>
            <pc:docMk/>
            <pc:sldMk cId="1873351668" sldId="261"/>
            <ac:spMk id="71" creationId="{CB44330D-EA18-4254-AA95-EB49948539B8}"/>
          </ac:spMkLst>
        </pc:spChg>
        <pc:picChg chg="add del">
          <ac:chgData name="Sarah Gothard" userId="0e53f415fda5f162" providerId="LiveId" clId="{894D5BC0-6593-435A-A5A7-26DBC3F89D51}" dt="2022-03-30T00:42:32.714" v="5" actId="22"/>
          <ac:picMkLst>
            <pc:docMk/>
            <pc:sldMk cId="1873351668" sldId="261"/>
            <ac:picMk id="3" creationId="{96E526C5-AAC9-4032-90EC-466E31FCBD49}"/>
          </ac:picMkLst>
        </pc:picChg>
        <pc:picChg chg="add del">
          <ac:chgData name="Sarah Gothard" userId="0e53f415fda5f162" providerId="LiveId" clId="{894D5BC0-6593-435A-A5A7-26DBC3F89D51}" dt="2022-03-30T00:43:40.482" v="9" actId="22"/>
          <ac:picMkLst>
            <pc:docMk/>
            <pc:sldMk cId="1873351668" sldId="261"/>
            <ac:picMk id="5" creationId="{8CAF2403-B756-4DF9-B670-1472CF744F1D}"/>
          </ac:picMkLst>
        </pc:picChg>
        <pc:picChg chg="del">
          <ac:chgData name="Sarah Gothard" userId="0e53f415fda5f162" providerId="LiveId" clId="{894D5BC0-6593-435A-A5A7-26DBC3F89D51}" dt="2022-03-30T00:42:04.970" v="1" actId="478"/>
          <ac:picMkLst>
            <pc:docMk/>
            <pc:sldMk cId="1873351668" sldId="261"/>
            <ac:picMk id="7" creationId="{72D42363-97E5-4766-89B2-79DCD56BFDF2}"/>
          </ac:picMkLst>
        </pc:picChg>
        <pc:picChg chg="add del">
          <ac:chgData name="Sarah Gothard" userId="0e53f415fda5f162" providerId="LiveId" clId="{894D5BC0-6593-435A-A5A7-26DBC3F89D51}" dt="2022-03-30T00:44:10.093" v="11" actId="22"/>
          <ac:picMkLst>
            <pc:docMk/>
            <pc:sldMk cId="1873351668" sldId="261"/>
            <ac:picMk id="9" creationId="{39BB1107-8D4F-4A6C-A98F-2524FF34C9D8}"/>
          </ac:picMkLst>
        </pc:picChg>
        <pc:picChg chg="add mod">
          <ac:chgData name="Sarah Gothard" userId="0e53f415fda5f162" providerId="LiveId" clId="{894D5BC0-6593-435A-A5A7-26DBC3F89D51}" dt="2022-03-30T00:44:41.266" v="15" actId="27614"/>
          <ac:picMkLst>
            <pc:docMk/>
            <pc:sldMk cId="1873351668" sldId="261"/>
            <ac:picMk id="11" creationId="{2691E1D7-E3C4-4EAB-B44C-2D993C9C8574}"/>
          </ac:picMkLst>
        </pc:picChg>
      </pc:sldChg>
      <pc:sldChg chg="addSp delSp modSp new mod setBg">
        <pc:chgData name="Sarah Gothard" userId="0e53f415fda5f162" providerId="LiveId" clId="{894D5BC0-6593-435A-A5A7-26DBC3F89D51}" dt="2022-03-30T00:44:55.912" v="20" actId="27614"/>
        <pc:sldMkLst>
          <pc:docMk/>
          <pc:sldMk cId="785798410" sldId="262"/>
        </pc:sldMkLst>
        <pc:spChg chg="del">
          <ac:chgData name="Sarah Gothard" userId="0e53f415fda5f162" providerId="LiveId" clId="{894D5BC0-6593-435A-A5A7-26DBC3F89D51}" dt="2022-03-30T00:44:43.453" v="17" actId="26606"/>
          <ac:spMkLst>
            <pc:docMk/>
            <pc:sldMk cId="785798410" sldId="262"/>
            <ac:spMk id="2" creationId="{31A76988-481A-4A33-8390-7862BF168F3E}"/>
          </ac:spMkLst>
        </pc:spChg>
        <pc:spChg chg="del">
          <ac:chgData name="Sarah Gothard" userId="0e53f415fda5f162" providerId="LiveId" clId="{894D5BC0-6593-435A-A5A7-26DBC3F89D51}" dt="2022-03-30T00:44:43.453" v="17" actId="26606"/>
          <ac:spMkLst>
            <pc:docMk/>
            <pc:sldMk cId="785798410" sldId="262"/>
            <ac:spMk id="3" creationId="{30818649-DF32-45BC-89D4-86062B4B97D0}"/>
          </ac:spMkLst>
        </pc:spChg>
        <pc:spChg chg="mod ord">
          <ac:chgData name="Sarah Gothard" userId="0e53f415fda5f162" providerId="LiveId" clId="{894D5BC0-6593-435A-A5A7-26DBC3F89D51}" dt="2022-03-30T00:44:43.453" v="17" actId="26606"/>
          <ac:spMkLst>
            <pc:docMk/>
            <pc:sldMk cId="785798410" sldId="262"/>
            <ac:spMk id="4" creationId="{F42E7821-DB34-437F-A3BA-928DA755655B}"/>
          </ac:spMkLst>
        </pc:spChg>
        <pc:spChg chg="add">
          <ac:chgData name="Sarah Gothard" userId="0e53f415fda5f162" providerId="LiveId" clId="{894D5BC0-6593-435A-A5A7-26DBC3F89D51}" dt="2022-03-30T00:44:43.453" v="17" actId="26606"/>
          <ac:spMkLst>
            <pc:docMk/>
            <pc:sldMk cId="785798410" sldId="262"/>
            <ac:spMk id="11" creationId="{32BC26D8-82FB-445E-AA49-62A77D7C1EE0}"/>
          </ac:spMkLst>
        </pc:spChg>
        <pc:spChg chg="add">
          <ac:chgData name="Sarah Gothard" userId="0e53f415fda5f162" providerId="LiveId" clId="{894D5BC0-6593-435A-A5A7-26DBC3F89D51}" dt="2022-03-30T00:44:43.453" v="17" actId="26606"/>
          <ac:spMkLst>
            <pc:docMk/>
            <pc:sldMk cId="785798410" sldId="262"/>
            <ac:spMk id="13" creationId="{CB44330D-EA18-4254-AA95-EB49948539B8}"/>
          </ac:spMkLst>
        </pc:spChg>
        <pc:picChg chg="add mod">
          <ac:chgData name="Sarah Gothard" userId="0e53f415fda5f162" providerId="LiveId" clId="{894D5BC0-6593-435A-A5A7-26DBC3F89D51}" dt="2022-03-30T00:44:55.912" v="20" actId="27614"/>
          <ac:picMkLst>
            <pc:docMk/>
            <pc:sldMk cId="785798410" sldId="262"/>
            <ac:picMk id="6" creationId="{F6977FD9-902D-46A5-88A9-A25B75C4441C}"/>
          </ac:picMkLst>
        </pc:picChg>
      </pc:sldChg>
      <pc:sldChg chg="del">
        <pc:chgData name="Sarah Gothard" userId="0e53f415fda5f162" providerId="LiveId" clId="{894D5BC0-6593-435A-A5A7-26DBC3F89D51}" dt="2022-03-30T00:42:16.276" v="3" actId="47"/>
        <pc:sldMkLst>
          <pc:docMk/>
          <pc:sldMk cId="3261311248" sldId="262"/>
        </pc:sldMkLst>
      </pc:sldChg>
      <pc:sldChg chg="addSp delSp modSp new mod setBg">
        <pc:chgData name="Sarah Gothard" userId="0e53f415fda5f162" providerId="LiveId" clId="{894D5BC0-6593-435A-A5A7-26DBC3F89D51}" dt="2022-03-30T00:46:18.193" v="26" actId="27614"/>
        <pc:sldMkLst>
          <pc:docMk/>
          <pc:sldMk cId="2386664101" sldId="263"/>
        </pc:sldMkLst>
        <pc:spChg chg="del">
          <ac:chgData name="Sarah Gothard" userId="0e53f415fda5f162" providerId="LiveId" clId="{894D5BC0-6593-435A-A5A7-26DBC3F89D51}" dt="2022-03-30T00:44:58.116" v="22" actId="26606"/>
          <ac:spMkLst>
            <pc:docMk/>
            <pc:sldMk cId="2386664101" sldId="263"/>
            <ac:spMk id="2" creationId="{45751CA8-0A8C-44E1-92EE-C57DED8C8410}"/>
          </ac:spMkLst>
        </pc:spChg>
        <pc:spChg chg="del">
          <ac:chgData name="Sarah Gothard" userId="0e53f415fda5f162" providerId="LiveId" clId="{894D5BC0-6593-435A-A5A7-26DBC3F89D51}" dt="2022-03-30T00:44:58.116" v="22" actId="26606"/>
          <ac:spMkLst>
            <pc:docMk/>
            <pc:sldMk cId="2386664101" sldId="263"/>
            <ac:spMk id="3" creationId="{A1019FD7-611B-467E-BFAB-362C11A2A8CE}"/>
          </ac:spMkLst>
        </pc:spChg>
        <pc:spChg chg="mod ord">
          <ac:chgData name="Sarah Gothard" userId="0e53f415fda5f162" providerId="LiveId" clId="{894D5BC0-6593-435A-A5A7-26DBC3F89D51}" dt="2022-03-30T00:44:58.116" v="22" actId="26606"/>
          <ac:spMkLst>
            <pc:docMk/>
            <pc:sldMk cId="2386664101" sldId="263"/>
            <ac:spMk id="4" creationId="{61988BDE-887D-42BE-A3C0-B40902EE396D}"/>
          </ac:spMkLst>
        </pc:spChg>
        <pc:spChg chg="add">
          <ac:chgData name="Sarah Gothard" userId="0e53f415fda5f162" providerId="LiveId" clId="{894D5BC0-6593-435A-A5A7-26DBC3F89D51}" dt="2022-03-30T00:44:58.116" v="22" actId="26606"/>
          <ac:spMkLst>
            <pc:docMk/>
            <pc:sldMk cId="2386664101" sldId="263"/>
            <ac:spMk id="11" creationId="{32BC26D8-82FB-445E-AA49-62A77D7C1EE0}"/>
          </ac:spMkLst>
        </pc:spChg>
        <pc:spChg chg="add">
          <ac:chgData name="Sarah Gothard" userId="0e53f415fda5f162" providerId="LiveId" clId="{894D5BC0-6593-435A-A5A7-26DBC3F89D51}" dt="2022-03-30T00:44:58.116" v="22" actId="26606"/>
          <ac:spMkLst>
            <pc:docMk/>
            <pc:sldMk cId="2386664101" sldId="263"/>
            <ac:spMk id="13" creationId="{CB44330D-EA18-4254-AA95-EB49948539B8}"/>
          </ac:spMkLst>
        </pc:spChg>
        <pc:picChg chg="add mod">
          <ac:chgData name="Sarah Gothard" userId="0e53f415fda5f162" providerId="LiveId" clId="{894D5BC0-6593-435A-A5A7-26DBC3F89D51}" dt="2022-03-30T00:46:18.193" v="26" actId="27614"/>
          <ac:picMkLst>
            <pc:docMk/>
            <pc:sldMk cId="2386664101" sldId="263"/>
            <ac:picMk id="6" creationId="{7328F6B4-5B4F-4261-A34B-29A0E15D0594}"/>
          </ac:picMkLst>
        </pc:picChg>
      </pc:sldChg>
      <pc:sldChg chg="del">
        <pc:chgData name="Sarah Gothard" userId="0e53f415fda5f162" providerId="LiveId" clId="{894D5BC0-6593-435A-A5A7-26DBC3F89D51}" dt="2022-03-30T00:42:16.276" v="3" actId="47"/>
        <pc:sldMkLst>
          <pc:docMk/>
          <pc:sldMk cId="4223646340" sldId="263"/>
        </pc:sldMkLst>
      </pc:sldChg>
      <pc:sldChg chg="del">
        <pc:chgData name="Sarah Gothard" userId="0e53f415fda5f162" providerId="LiveId" clId="{894D5BC0-6593-435A-A5A7-26DBC3F89D51}" dt="2022-03-30T00:42:16.276" v="3" actId="47"/>
        <pc:sldMkLst>
          <pc:docMk/>
          <pc:sldMk cId="1845249267" sldId="264"/>
        </pc:sldMkLst>
      </pc:sldChg>
      <pc:sldChg chg="addSp delSp modSp new mod setBg">
        <pc:chgData name="Sarah Gothard" userId="0e53f415fda5f162" providerId="LiveId" clId="{894D5BC0-6593-435A-A5A7-26DBC3F89D51}" dt="2022-03-30T00:46:36.693" v="30" actId="27614"/>
        <pc:sldMkLst>
          <pc:docMk/>
          <pc:sldMk cId="4210601304" sldId="264"/>
        </pc:sldMkLst>
        <pc:spChg chg="del">
          <ac:chgData name="Sarah Gothard" userId="0e53f415fda5f162" providerId="LiveId" clId="{894D5BC0-6593-435A-A5A7-26DBC3F89D51}" dt="2022-03-30T00:46:34.150" v="28" actId="26606"/>
          <ac:spMkLst>
            <pc:docMk/>
            <pc:sldMk cId="4210601304" sldId="264"/>
            <ac:spMk id="2" creationId="{80C0208C-9812-492B-95BD-A623FC7904CD}"/>
          </ac:spMkLst>
        </pc:spChg>
        <pc:spChg chg="del">
          <ac:chgData name="Sarah Gothard" userId="0e53f415fda5f162" providerId="LiveId" clId="{894D5BC0-6593-435A-A5A7-26DBC3F89D51}" dt="2022-03-30T00:46:34.150" v="28" actId="26606"/>
          <ac:spMkLst>
            <pc:docMk/>
            <pc:sldMk cId="4210601304" sldId="264"/>
            <ac:spMk id="3" creationId="{843B537C-11D3-48D7-AA34-15D38DBC05CB}"/>
          </ac:spMkLst>
        </pc:spChg>
        <pc:spChg chg="mod ord">
          <ac:chgData name="Sarah Gothard" userId="0e53f415fda5f162" providerId="LiveId" clId="{894D5BC0-6593-435A-A5A7-26DBC3F89D51}" dt="2022-03-30T00:46:34.150" v="28" actId="26606"/>
          <ac:spMkLst>
            <pc:docMk/>
            <pc:sldMk cId="4210601304" sldId="264"/>
            <ac:spMk id="4" creationId="{CF0D8F6D-06DE-4046-BAB6-F8AD3AD1473F}"/>
          </ac:spMkLst>
        </pc:spChg>
        <pc:spChg chg="add">
          <ac:chgData name="Sarah Gothard" userId="0e53f415fda5f162" providerId="LiveId" clId="{894D5BC0-6593-435A-A5A7-26DBC3F89D51}" dt="2022-03-30T00:46:34.150" v="28" actId="26606"/>
          <ac:spMkLst>
            <pc:docMk/>
            <pc:sldMk cId="4210601304" sldId="264"/>
            <ac:spMk id="13" creationId="{32BC26D8-82FB-445E-AA49-62A77D7C1EE0}"/>
          </ac:spMkLst>
        </pc:spChg>
        <pc:spChg chg="add">
          <ac:chgData name="Sarah Gothard" userId="0e53f415fda5f162" providerId="LiveId" clId="{894D5BC0-6593-435A-A5A7-26DBC3F89D51}" dt="2022-03-30T00:46:34.150" v="28" actId="26606"/>
          <ac:spMkLst>
            <pc:docMk/>
            <pc:sldMk cId="4210601304" sldId="264"/>
            <ac:spMk id="15" creationId="{CB44330D-EA18-4254-AA95-EB49948539B8}"/>
          </ac:spMkLst>
        </pc:spChg>
        <pc:picChg chg="add del">
          <ac:chgData name="Sarah Gothard" userId="0e53f415fda5f162" providerId="LiveId" clId="{894D5BC0-6593-435A-A5A7-26DBC3F89D51}" dt="2022-03-30T00:46:17.999" v="25" actId="22"/>
          <ac:picMkLst>
            <pc:docMk/>
            <pc:sldMk cId="4210601304" sldId="264"/>
            <ac:picMk id="6" creationId="{A3E07705-6880-4665-A1CE-51C4F4AA4162}"/>
          </ac:picMkLst>
        </pc:picChg>
        <pc:picChg chg="add mod">
          <ac:chgData name="Sarah Gothard" userId="0e53f415fda5f162" providerId="LiveId" clId="{894D5BC0-6593-435A-A5A7-26DBC3F89D51}" dt="2022-03-30T00:46:36.693" v="30" actId="27614"/>
          <ac:picMkLst>
            <pc:docMk/>
            <pc:sldMk cId="4210601304" sldId="264"/>
            <ac:picMk id="8" creationId="{CB46673C-EC7A-4BAE-8A2C-AD9F0E857FD1}"/>
          </ac:picMkLst>
        </pc:picChg>
      </pc:sldChg>
      <pc:sldChg chg="del">
        <pc:chgData name="Sarah Gothard" userId="0e53f415fda5f162" providerId="LiveId" clId="{894D5BC0-6593-435A-A5A7-26DBC3F89D51}" dt="2022-03-30T00:42:16.276" v="3" actId="47"/>
        <pc:sldMkLst>
          <pc:docMk/>
          <pc:sldMk cId="503643896" sldId="265"/>
        </pc:sldMkLst>
      </pc:sldChg>
      <pc:sldChg chg="addSp delSp modSp new mod setBg">
        <pc:chgData name="Sarah Gothard" userId="0e53f415fda5f162" providerId="LiveId" clId="{894D5BC0-6593-435A-A5A7-26DBC3F89D51}" dt="2022-03-30T00:46:59.738" v="35" actId="27614"/>
        <pc:sldMkLst>
          <pc:docMk/>
          <pc:sldMk cId="1211831659" sldId="265"/>
        </pc:sldMkLst>
        <pc:spChg chg="del">
          <ac:chgData name="Sarah Gothard" userId="0e53f415fda5f162" providerId="LiveId" clId="{894D5BC0-6593-435A-A5A7-26DBC3F89D51}" dt="2022-03-30T00:46:45.481" v="32" actId="26606"/>
          <ac:spMkLst>
            <pc:docMk/>
            <pc:sldMk cId="1211831659" sldId="265"/>
            <ac:spMk id="2" creationId="{DD5E91BA-67BF-4604-A738-5E2AB6F582B0}"/>
          </ac:spMkLst>
        </pc:spChg>
        <pc:spChg chg="del">
          <ac:chgData name="Sarah Gothard" userId="0e53f415fda5f162" providerId="LiveId" clId="{894D5BC0-6593-435A-A5A7-26DBC3F89D51}" dt="2022-03-30T00:46:45.481" v="32" actId="26606"/>
          <ac:spMkLst>
            <pc:docMk/>
            <pc:sldMk cId="1211831659" sldId="265"/>
            <ac:spMk id="3" creationId="{87317EA7-3E45-496B-8CCF-58734875D974}"/>
          </ac:spMkLst>
        </pc:spChg>
        <pc:spChg chg="mod ord">
          <ac:chgData name="Sarah Gothard" userId="0e53f415fda5f162" providerId="LiveId" clId="{894D5BC0-6593-435A-A5A7-26DBC3F89D51}" dt="2022-03-30T00:46:45.481" v="32" actId="26606"/>
          <ac:spMkLst>
            <pc:docMk/>
            <pc:sldMk cId="1211831659" sldId="265"/>
            <ac:spMk id="4" creationId="{C1A07D99-FE05-4C86-B37A-ABCC40B95740}"/>
          </ac:spMkLst>
        </pc:spChg>
        <pc:spChg chg="add">
          <ac:chgData name="Sarah Gothard" userId="0e53f415fda5f162" providerId="LiveId" clId="{894D5BC0-6593-435A-A5A7-26DBC3F89D51}" dt="2022-03-30T00:46:45.481" v="32" actId="26606"/>
          <ac:spMkLst>
            <pc:docMk/>
            <pc:sldMk cId="1211831659" sldId="265"/>
            <ac:spMk id="11" creationId="{32BC26D8-82FB-445E-AA49-62A77D7C1EE0}"/>
          </ac:spMkLst>
        </pc:spChg>
        <pc:spChg chg="add">
          <ac:chgData name="Sarah Gothard" userId="0e53f415fda5f162" providerId="LiveId" clId="{894D5BC0-6593-435A-A5A7-26DBC3F89D51}" dt="2022-03-30T00:46:45.481" v="32" actId="26606"/>
          <ac:spMkLst>
            <pc:docMk/>
            <pc:sldMk cId="1211831659" sldId="265"/>
            <ac:spMk id="13" creationId="{CB44330D-EA18-4254-AA95-EB49948539B8}"/>
          </ac:spMkLst>
        </pc:spChg>
        <pc:picChg chg="add mod">
          <ac:chgData name="Sarah Gothard" userId="0e53f415fda5f162" providerId="LiveId" clId="{894D5BC0-6593-435A-A5A7-26DBC3F89D51}" dt="2022-03-30T00:46:59.738" v="35" actId="27614"/>
          <ac:picMkLst>
            <pc:docMk/>
            <pc:sldMk cId="1211831659" sldId="265"/>
            <ac:picMk id="6" creationId="{E603E5E9-D9F6-4066-B6A1-678537BD01D9}"/>
          </ac:picMkLst>
        </pc:picChg>
      </pc:sldChg>
      <pc:sldChg chg="addSp delSp modSp new mod setBg">
        <pc:chgData name="Sarah Gothard" userId="0e53f415fda5f162" providerId="LiveId" clId="{894D5BC0-6593-435A-A5A7-26DBC3F89D51}" dt="2022-03-30T00:47:10.942" v="40" actId="27614"/>
        <pc:sldMkLst>
          <pc:docMk/>
          <pc:sldMk cId="1055738499" sldId="266"/>
        </pc:sldMkLst>
        <pc:spChg chg="del">
          <ac:chgData name="Sarah Gothard" userId="0e53f415fda5f162" providerId="LiveId" clId="{894D5BC0-6593-435A-A5A7-26DBC3F89D51}" dt="2022-03-30T00:46:59.780" v="37" actId="26606"/>
          <ac:spMkLst>
            <pc:docMk/>
            <pc:sldMk cId="1055738499" sldId="266"/>
            <ac:spMk id="2" creationId="{A5D65B01-CC2F-460C-83C7-BF2C7DFB5D00}"/>
          </ac:spMkLst>
        </pc:spChg>
        <pc:spChg chg="del">
          <ac:chgData name="Sarah Gothard" userId="0e53f415fda5f162" providerId="LiveId" clId="{894D5BC0-6593-435A-A5A7-26DBC3F89D51}" dt="2022-03-30T00:46:59.780" v="37" actId="26606"/>
          <ac:spMkLst>
            <pc:docMk/>
            <pc:sldMk cId="1055738499" sldId="266"/>
            <ac:spMk id="3" creationId="{0F7584AE-1525-45BE-9542-078125A23EAF}"/>
          </ac:spMkLst>
        </pc:spChg>
        <pc:spChg chg="mod ord">
          <ac:chgData name="Sarah Gothard" userId="0e53f415fda5f162" providerId="LiveId" clId="{894D5BC0-6593-435A-A5A7-26DBC3F89D51}" dt="2022-03-30T00:46:59.780" v="37" actId="26606"/>
          <ac:spMkLst>
            <pc:docMk/>
            <pc:sldMk cId="1055738499" sldId="266"/>
            <ac:spMk id="4" creationId="{7A4E33A3-8DB1-4CA1-A146-01E8C952F470}"/>
          </ac:spMkLst>
        </pc:spChg>
        <pc:spChg chg="add">
          <ac:chgData name="Sarah Gothard" userId="0e53f415fda5f162" providerId="LiveId" clId="{894D5BC0-6593-435A-A5A7-26DBC3F89D51}" dt="2022-03-30T00:46:59.780" v="37" actId="26606"/>
          <ac:spMkLst>
            <pc:docMk/>
            <pc:sldMk cId="1055738499" sldId="266"/>
            <ac:spMk id="11" creationId="{32BC26D8-82FB-445E-AA49-62A77D7C1EE0}"/>
          </ac:spMkLst>
        </pc:spChg>
        <pc:spChg chg="add">
          <ac:chgData name="Sarah Gothard" userId="0e53f415fda5f162" providerId="LiveId" clId="{894D5BC0-6593-435A-A5A7-26DBC3F89D51}" dt="2022-03-30T00:46:59.780" v="37" actId="26606"/>
          <ac:spMkLst>
            <pc:docMk/>
            <pc:sldMk cId="1055738499" sldId="266"/>
            <ac:spMk id="13" creationId="{CB44330D-EA18-4254-AA95-EB49948539B8}"/>
          </ac:spMkLst>
        </pc:spChg>
        <pc:picChg chg="add mod">
          <ac:chgData name="Sarah Gothard" userId="0e53f415fda5f162" providerId="LiveId" clId="{894D5BC0-6593-435A-A5A7-26DBC3F89D51}" dt="2022-03-30T00:47:10.942" v="40" actId="27614"/>
          <ac:picMkLst>
            <pc:docMk/>
            <pc:sldMk cId="1055738499" sldId="266"/>
            <ac:picMk id="6" creationId="{B2146B71-9CBA-4B02-8F6E-9B130C94BFC2}"/>
          </ac:picMkLst>
        </pc:picChg>
      </pc:sldChg>
      <pc:sldChg chg="del">
        <pc:chgData name="Sarah Gothard" userId="0e53f415fda5f162" providerId="LiveId" clId="{894D5BC0-6593-435A-A5A7-26DBC3F89D51}" dt="2022-03-30T00:42:16.276" v="3" actId="47"/>
        <pc:sldMkLst>
          <pc:docMk/>
          <pc:sldMk cId="3837775051" sldId="266"/>
        </pc:sldMkLst>
      </pc:sldChg>
      <pc:sldChg chg="del">
        <pc:chgData name="Sarah Gothard" userId="0e53f415fda5f162" providerId="LiveId" clId="{894D5BC0-6593-435A-A5A7-26DBC3F89D51}" dt="2022-03-30T00:42:16.276" v="3" actId="47"/>
        <pc:sldMkLst>
          <pc:docMk/>
          <pc:sldMk cId="2028097647" sldId="267"/>
        </pc:sldMkLst>
      </pc:sldChg>
      <pc:sldChg chg="addSp delSp modSp new mod setBg">
        <pc:chgData name="Sarah Gothard" userId="0e53f415fda5f162" providerId="LiveId" clId="{894D5BC0-6593-435A-A5A7-26DBC3F89D51}" dt="2022-03-30T00:47:11.724" v="42" actId="26606"/>
        <pc:sldMkLst>
          <pc:docMk/>
          <pc:sldMk cId="3033223636" sldId="267"/>
        </pc:sldMkLst>
        <pc:spChg chg="del">
          <ac:chgData name="Sarah Gothard" userId="0e53f415fda5f162" providerId="LiveId" clId="{894D5BC0-6593-435A-A5A7-26DBC3F89D51}" dt="2022-03-30T00:47:11.724" v="42" actId="26606"/>
          <ac:spMkLst>
            <pc:docMk/>
            <pc:sldMk cId="3033223636" sldId="267"/>
            <ac:spMk id="2" creationId="{A9E9690D-6F37-441E-B659-C8EA12A6B24B}"/>
          </ac:spMkLst>
        </pc:spChg>
        <pc:spChg chg="del">
          <ac:chgData name="Sarah Gothard" userId="0e53f415fda5f162" providerId="LiveId" clId="{894D5BC0-6593-435A-A5A7-26DBC3F89D51}" dt="2022-03-30T00:47:11.724" v="42" actId="26606"/>
          <ac:spMkLst>
            <pc:docMk/>
            <pc:sldMk cId="3033223636" sldId="267"/>
            <ac:spMk id="3" creationId="{22FD43A2-06BB-4AB8-A730-2BF0729767C4}"/>
          </ac:spMkLst>
        </pc:spChg>
        <pc:spChg chg="mod ord">
          <ac:chgData name="Sarah Gothard" userId="0e53f415fda5f162" providerId="LiveId" clId="{894D5BC0-6593-435A-A5A7-26DBC3F89D51}" dt="2022-03-30T00:47:11.724" v="42" actId="26606"/>
          <ac:spMkLst>
            <pc:docMk/>
            <pc:sldMk cId="3033223636" sldId="267"/>
            <ac:spMk id="4" creationId="{90A0E7CB-9BA7-486D-9CD0-2D8F6F277ED1}"/>
          </ac:spMkLst>
        </pc:spChg>
        <pc:spChg chg="add">
          <ac:chgData name="Sarah Gothard" userId="0e53f415fda5f162" providerId="LiveId" clId="{894D5BC0-6593-435A-A5A7-26DBC3F89D51}" dt="2022-03-30T00:47:11.724" v="42" actId="26606"/>
          <ac:spMkLst>
            <pc:docMk/>
            <pc:sldMk cId="3033223636" sldId="267"/>
            <ac:spMk id="11" creationId="{32BC26D8-82FB-445E-AA49-62A77D7C1EE0}"/>
          </ac:spMkLst>
        </pc:spChg>
        <pc:spChg chg="add">
          <ac:chgData name="Sarah Gothard" userId="0e53f415fda5f162" providerId="LiveId" clId="{894D5BC0-6593-435A-A5A7-26DBC3F89D51}" dt="2022-03-30T00:47:11.724" v="42" actId="26606"/>
          <ac:spMkLst>
            <pc:docMk/>
            <pc:sldMk cId="3033223636" sldId="267"/>
            <ac:spMk id="13" creationId="{CB44330D-EA18-4254-AA95-EB49948539B8}"/>
          </ac:spMkLst>
        </pc:spChg>
        <pc:picChg chg="add mod">
          <ac:chgData name="Sarah Gothard" userId="0e53f415fda5f162" providerId="LiveId" clId="{894D5BC0-6593-435A-A5A7-26DBC3F89D51}" dt="2022-03-30T00:47:11.724" v="42" actId="26606"/>
          <ac:picMkLst>
            <pc:docMk/>
            <pc:sldMk cId="3033223636" sldId="267"/>
            <ac:picMk id="6" creationId="{1D660889-EC17-40E6-8C9F-10D3299FBF93}"/>
          </ac:picMkLst>
        </pc:picChg>
      </pc:sldChg>
      <pc:sldChg chg="del">
        <pc:chgData name="Sarah Gothard" userId="0e53f415fda5f162" providerId="LiveId" clId="{894D5BC0-6593-435A-A5A7-26DBC3F89D51}" dt="2022-03-30T00:42:16.276" v="3" actId="47"/>
        <pc:sldMkLst>
          <pc:docMk/>
          <pc:sldMk cId="352643572" sldId="268"/>
        </pc:sldMkLst>
      </pc:sldChg>
      <pc:sldChg chg="addSp delSp modSp new mod setBg">
        <pc:chgData name="Sarah Gothard" userId="0e53f415fda5f162" providerId="LiveId" clId="{894D5BC0-6593-435A-A5A7-26DBC3F89D51}" dt="2022-03-30T00:49:39.036" v="47" actId="27614"/>
        <pc:sldMkLst>
          <pc:docMk/>
          <pc:sldMk cId="639579522" sldId="268"/>
        </pc:sldMkLst>
        <pc:spChg chg="del">
          <ac:chgData name="Sarah Gothard" userId="0e53f415fda5f162" providerId="LiveId" clId="{894D5BC0-6593-435A-A5A7-26DBC3F89D51}" dt="2022-03-30T00:49:35.934" v="45" actId="26606"/>
          <ac:spMkLst>
            <pc:docMk/>
            <pc:sldMk cId="639579522" sldId="268"/>
            <ac:spMk id="2" creationId="{799BC2C2-6B75-427F-A3AC-263F351F67AD}"/>
          </ac:spMkLst>
        </pc:spChg>
        <pc:spChg chg="del">
          <ac:chgData name="Sarah Gothard" userId="0e53f415fda5f162" providerId="LiveId" clId="{894D5BC0-6593-435A-A5A7-26DBC3F89D51}" dt="2022-03-30T00:49:35.934" v="45" actId="26606"/>
          <ac:spMkLst>
            <pc:docMk/>
            <pc:sldMk cId="639579522" sldId="268"/>
            <ac:spMk id="3" creationId="{8CB10C12-7677-4384-8D1C-623D13FB818B}"/>
          </ac:spMkLst>
        </pc:spChg>
        <pc:spChg chg="mod ord">
          <ac:chgData name="Sarah Gothard" userId="0e53f415fda5f162" providerId="LiveId" clId="{894D5BC0-6593-435A-A5A7-26DBC3F89D51}" dt="2022-03-30T00:49:35.934" v="45" actId="26606"/>
          <ac:spMkLst>
            <pc:docMk/>
            <pc:sldMk cId="639579522" sldId="268"/>
            <ac:spMk id="4" creationId="{060C8691-A5FC-4F2C-BEA5-25D1147A3D0A}"/>
          </ac:spMkLst>
        </pc:spChg>
        <pc:spChg chg="add">
          <ac:chgData name="Sarah Gothard" userId="0e53f415fda5f162" providerId="LiveId" clId="{894D5BC0-6593-435A-A5A7-26DBC3F89D51}" dt="2022-03-30T00:49:35.934" v="45" actId="26606"/>
          <ac:spMkLst>
            <pc:docMk/>
            <pc:sldMk cId="639579522" sldId="268"/>
            <ac:spMk id="11" creationId="{32BC26D8-82FB-445E-AA49-62A77D7C1EE0}"/>
          </ac:spMkLst>
        </pc:spChg>
        <pc:spChg chg="add">
          <ac:chgData name="Sarah Gothard" userId="0e53f415fda5f162" providerId="LiveId" clId="{894D5BC0-6593-435A-A5A7-26DBC3F89D51}" dt="2022-03-30T00:49:35.934" v="45" actId="26606"/>
          <ac:spMkLst>
            <pc:docMk/>
            <pc:sldMk cId="639579522" sldId="268"/>
            <ac:spMk id="13" creationId="{CB44330D-EA18-4254-AA95-EB49948539B8}"/>
          </ac:spMkLst>
        </pc:spChg>
        <pc:picChg chg="add mod">
          <ac:chgData name="Sarah Gothard" userId="0e53f415fda5f162" providerId="LiveId" clId="{894D5BC0-6593-435A-A5A7-26DBC3F89D51}" dt="2022-03-30T00:49:39.036" v="47" actId="27614"/>
          <ac:picMkLst>
            <pc:docMk/>
            <pc:sldMk cId="639579522" sldId="268"/>
            <ac:picMk id="6" creationId="{7471B01E-3398-451C-8A9B-9BDB31EF2BA6}"/>
          </ac:picMkLst>
        </pc:picChg>
      </pc:sldChg>
      <pc:sldChg chg="addSp delSp modSp new mod setBg">
        <pc:chgData name="Sarah Gothard" userId="0e53f415fda5f162" providerId="LiveId" clId="{894D5BC0-6593-435A-A5A7-26DBC3F89D51}" dt="2022-03-30T00:49:51.526" v="51" actId="27614"/>
        <pc:sldMkLst>
          <pc:docMk/>
          <pc:sldMk cId="3284484386" sldId="269"/>
        </pc:sldMkLst>
        <pc:spChg chg="del">
          <ac:chgData name="Sarah Gothard" userId="0e53f415fda5f162" providerId="LiveId" clId="{894D5BC0-6593-435A-A5A7-26DBC3F89D51}" dt="2022-03-30T00:49:49.412" v="49" actId="26606"/>
          <ac:spMkLst>
            <pc:docMk/>
            <pc:sldMk cId="3284484386" sldId="269"/>
            <ac:spMk id="2" creationId="{3514B9F5-A792-4004-AE71-D5286586D2C1}"/>
          </ac:spMkLst>
        </pc:spChg>
        <pc:spChg chg="del">
          <ac:chgData name="Sarah Gothard" userId="0e53f415fda5f162" providerId="LiveId" clId="{894D5BC0-6593-435A-A5A7-26DBC3F89D51}" dt="2022-03-30T00:49:49.412" v="49" actId="26606"/>
          <ac:spMkLst>
            <pc:docMk/>
            <pc:sldMk cId="3284484386" sldId="269"/>
            <ac:spMk id="3" creationId="{D0C833B2-B5FB-4E51-BFBF-BC03E673C26F}"/>
          </ac:spMkLst>
        </pc:spChg>
        <pc:spChg chg="mod ord">
          <ac:chgData name="Sarah Gothard" userId="0e53f415fda5f162" providerId="LiveId" clId="{894D5BC0-6593-435A-A5A7-26DBC3F89D51}" dt="2022-03-30T00:49:49.412" v="49" actId="26606"/>
          <ac:spMkLst>
            <pc:docMk/>
            <pc:sldMk cId="3284484386" sldId="269"/>
            <ac:spMk id="4" creationId="{A88A2BEB-A448-4133-8898-848933B95B7A}"/>
          </ac:spMkLst>
        </pc:spChg>
        <pc:spChg chg="add">
          <ac:chgData name="Sarah Gothard" userId="0e53f415fda5f162" providerId="LiveId" clId="{894D5BC0-6593-435A-A5A7-26DBC3F89D51}" dt="2022-03-30T00:49:49.412" v="49" actId="26606"/>
          <ac:spMkLst>
            <pc:docMk/>
            <pc:sldMk cId="3284484386" sldId="269"/>
            <ac:spMk id="11" creationId="{32BC26D8-82FB-445E-AA49-62A77D7C1EE0}"/>
          </ac:spMkLst>
        </pc:spChg>
        <pc:spChg chg="add">
          <ac:chgData name="Sarah Gothard" userId="0e53f415fda5f162" providerId="LiveId" clId="{894D5BC0-6593-435A-A5A7-26DBC3F89D51}" dt="2022-03-30T00:49:49.412" v="49" actId="26606"/>
          <ac:spMkLst>
            <pc:docMk/>
            <pc:sldMk cId="3284484386" sldId="269"/>
            <ac:spMk id="13" creationId="{CB44330D-EA18-4254-AA95-EB49948539B8}"/>
          </ac:spMkLst>
        </pc:spChg>
        <pc:picChg chg="add mod">
          <ac:chgData name="Sarah Gothard" userId="0e53f415fda5f162" providerId="LiveId" clId="{894D5BC0-6593-435A-A5A7-26DBC3F89D51}" dt="2022-03-30T00:49:51.526" v="51" actId="27614"/>
          <ac:picMkLst>
            <pc:docMk/>
            <pc:sldMk cId="3284484386" sldId="269"/>
            <ac:picMk id="6" creationId="{3BBC462A-B287-4E6C-8712-E626C7C0B787}"/>
          </ac:picMkLst>
        </pc:picChg>
      </pc:sldChg>
      <pc:sldChg chg="del">
        <pc:chgData name="Sarah Gothard" userId="0e53f415fda5f162" providerId="LiveId" clId="{894D5BC0-6593-435A-A5A7-26DBC3F89D51}" dt="2022-03-30T00:42:16.276" v="3" actId="47"/>
        <pc:sldMkLst>
          <pc:docMk/>
          <pc:sldMk cId="3912308529" sldId="269"/>
        </pc:sldMkLst>
      </pc:sldChg>
      <pc:sldChg chg="addSp delSp modSp new mod setBg">
        <pc:chgData name="Sarah Gothard" userId="0e53f415fda5f162" providerId="LiveId" clId="{894D5BC0-6593-435A-A5A7-26DBC3F89D51}" dt="2022-03-30T00:50:18.718" v="56" actId="26606"/>
        <pc:sldMkLst>
          <pc:docMk/>
          <pc:sldMk cId="460050002" sldId="270"/>
        </pc:sldMkLst>
        <pc:spChg chg="del">
          <ac:chgData name="Sarah Gothard" userId="0e53f415fda5f162" providerId="LiveId" clId="{894D5BC0-6593-435A-A5A7-26DBC3F89D51}" dt="2022-03-30T00:50:04.018" v="53" actId="26606"/>
          <ac:spMkLst>
            <pc:docMk/>
            <pc:sldMk cId="460050002" sldId="270"/>
            <ac:spMk id="2" creationId="{964D3494-03C9-4394-BF88-F96BDA7245FD}"/>
          </ac:spMkLst>
        </pc:spChg>
        <pc:spChg chg="del">
          <ac:chgData name="Sarah Gothard" userId="0e53f415fda5f162" providerId="LiveId" clId="{894D5BC0-6593-435A-A5A7-26DBC3F89D51}" dt="2022-03-30T00:50:04.018" v="53" actId="26606"/>
          <ac:spMkLst>
            <pc:docMk/>
            <pc:sldMk cId="460050002" sldId="270"/>
            <ac:spMk id="3" creationId="{857B4949-181F-4FB2-8634-3329249DA772}"/>
          </ac:spMkLst>
        </pc:spChg>
        <pc:spChg chg="mod ord">
          <ac:chgData name="Sarah Gothard" userId="0e53f415fda5f162" providerId="LiveId" clId="{894D5BC0-6593-435A-A5A7-26DBC3F89D51}" dt="2022-03-30T00:50:18.718" v="56" actId="26606"/>
          <ac:spMkLst>
            <pc:docMk/>
            <pc:sldMk cId="460050002" sldId="270"/>
            <ac:spMk id="4" creationId="{8966FDDE-AE59-4045-8E10-54A81C591093}"/>
          </ac:spMkLst>
        </pc:spChg>
        <pc:spChg chg="add del mod">
          <ac:chgData name="Sarah Gothard" userId="0e53f415fda5f162" providerId="LiveId" clId="{894D5BC0-6593-435A-A5A7-26DBC3F89D51}" dt="2022-03-30T00:50:18.718" v="56" actId="26606"/>
          <ac:spMkLst>
            <pc:docMk/>
            <pc:sldMk cId="460050002" sldId="270"/>
            <ac:spMk id="8" creationId="{2DBDD21D-E5B0-4C54-ACAF-0B868D49C1EF}"/>
          </ac:spMkLst>
        </pc:spChg>
        <pc:spChg chg="add del">
          <ac:chgData name="Sarah Gothard" userId="0e53f415fda5f162" providerId="LiveId" clId="{894D5BC0-6593-435A-A5A7-26DBC3F89D51}" dt="2022-03-30T00:50:18.718" v="56" actId="26606"/>
          <ac:spMkLst>
            <pc:docMk/>
            <pc:sldMk cId="460050002" sldId="270"/>
            <ac:spMk id="11" creationId="{32BC26D8-82FB-445E-AA49-62A77D7C1EE0}"/>
          </ac:spMkLst>
        </pc:spChg>
        <pc:spChg chg="add del">
          <ac:chgData name="Sarah Gothard" userId="0e53f415fda5f162" providerId="LiveId" clId="{894D5BC0-6593-435A-A5A7-26DBC3F89D51}" dt="2022-03-30T00:50:18.718" v="56" actId="26606"/>
          <ac:spMkLst>
            <pc:docMk/>
            <pc:sldMk cId="460050002" sldId="270"/>
            <ac:spMk id="13" creationId="{CB44330D-EA18-4254-AA95-EB49948539B8}"/>
          </ac:spMkLst>
        </pc:spChg>
        <pc:spChg chg="add">
          <ac:chgData name="Sarah Gothard" userId="0e53f415fda5f162" providerId="LiveId" clId="{894D5BC0-6593-435A-A5A7-26DBC3F89D51}" dt="2022-03-30T00:50:18.718" v="56" actId="26606"/>
          <ac:spMkLst>
            <pc:docMk/>
            <pc:sldMk cId="460050002" sldId="270"/>
            <ac:spMk id="18" creationId="{32BC26D8-82FB-445E-AA49-62A77D7C1EE0}"/>
          </ac:spMkLst>
        </pc:spChg>
        <pc:spChg chg="add">
          <ac:chgData name="Sarah Gothard" userId="0e53f415fda5f162" providerId="LiveId" clId="{894D5BC0-6593-435A-A5A7-26DBC3F89D51}" dt="2022-03-30T00:50:18.718" v="56" actId="26606"/>
          <ac:spMkLst>
            <pc:docMk/>
            <pc:sldMk cId="460050002" sldId="270"/>
            <ac:spMk id="20" creationId="{CB44330D-EA18-4254-AA95-EB49948539B8}"/>
          </ac:spMkLst>
        </pc:spChg>
        <pc:picChg chg="add del mod">
          <ac:chgData name="Sarah Gothard" userId="0e53f415fda5f162" providerId="LiveId" clId="{894D5BC0-6593-435A-A5A7-26DBC3F89D51}" dt="2022-03-30T00:50:16.579" v="54" actId="478"/>
          <ac:picMkLst>
            <pc:docMk/>
            <pc:sldMk cId="460050002" sldId="270"/>
            <ac:picMk id="6" creationId="{56878157-E5DC-49A0-8ACD-5D661C6C565C}"/>
          </ac:picMkLst>
        </pc:picChg>
        <pc:picChg chg="add mod">
          <ac:chgData name="Sarah Gothard" userId="0e53f415fda5f162" providerId="LiveId" clId="{894D5BC0-6593-435A-A5A7-26DBC3F89D51}" dt="2022-03-30T00:50:18.718" v="56" actId="26606"/>
          <ac:picMkLst>
            <pc:docMk/>
            <pc:sldMk cId="460050002" sldId="270"/>
            <ac:picMk id="10" creationId="{924F25E4-C03F-4D5D-AA7C-531C20AC23DB}"/>
          </ac:picMkLst>
        </pc:picChg>
      </pc:sldChg>
      <pc:sldChg chg="del">
        <pc:chgData name="Sarah Gothard" userId="0e53f415fda5f162" providerId="LiveId" clId="{894D5BC0-6593-435A-A5A7-26DBC3F89D51}" dt="2022-03-30T00:42:16.276" v="3" actId="47"/>
        <pc:sldMkLst>
          <pc:docMk/>
          <pc:sldMk cId="1832341359" sldId="270"/>
        </pc:sldMkLst>
      </pc:sldChg>
      <pc:sldChg chg="del">
        <pc:chgData name="Sarah Gothard" userId="0e53f415fda5f162" providerId="LiveId" clId="{894D5BC0-6593-435A-A5A7-26DBC3F89D51}" dt="2022-03-30T00:42:16.276" v="3" actId="47"/>
        <pc:sldMkLst>
          <pc:docMk/>
          <pc:sldMk cId="3706020952" sldId="271"/>
        </pc:sldMkLst>
      </pc:sldChg>
      <pc:sldChg chg="del">
        <pc:chgData name="Sarah Gothard" userId="0e53f415fda5f162" providerId="LiveId" clId="{894D5BC0-6593-435A-A5A7-26DBC3F89D51}" dt="2022-03-30T00:42:16.276" v="3" actId="47"/>
        <pc:sldMkLst>
          <pc:docMk/>
          <pc:sldMk cId="4108975506" sldId="272"/>
        </pc:sldMkLst>
      </pc:sldChg>
      <pc:sldChg chg="del">
        <pc:chgData name="Sarah Gothard" userId="0e53f415fda5f162" providerId="LiveId" clId="{894D5BC0-6593-435A-A5A7-26DBC3F89D51}" dt="2022-03-30T00:42:16.276" v="3" actId="47"/>
        <pc:sldMkLst>
          <pc:docMk/>
          <pc:sldMk cId="4194831706" sldId="273"/>
        </pc:sldMkLst>
      </pc:sldChg>
      <pc:sldChg chg="del">
        <pc:chgData name="Sarah Gothard" userId="0e53f415fda5f162" providerId="LiveId" clId="{894D5BC0-6593-435A-A5A7-26DBC3F89D51}" dt="2022-03-30T00:42:16.276" v="3" actId="47"/>
        <pc:sldMkLst>
          <pc:docMk/>
          <pc:sldMk cId="3622859868" sldId="274"/>
        </pc:sldMkLst>
      </pc:sldChg>
      <pc:sldChg chg="del">
        <pc:chgData name="Sarah Gothard" userId="0e53f415fda5f162" providerId="LiveId" clId="{894D5BC0-6593-435A-A5A7-26DBC3F89D51}" dt="2022-03-30T00:42:10.292" v="2" actId="47"/>
        <pc:sldMkLst>
          <pc:docMk/>
          <pc:sldMk cId="3580127325" sldId="27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A7F7E-3E35-4584-8ACC-07E016FD1C66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84B2A-4DB2-4667-8E88-08E1FD032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84B2A-4DB2-4667-8E88-08E1FD032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E6D62-C8B2-459E-B92C-3154CE372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E92798-2E4D-4E96-8E1A-8116DAA1A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8802C-8456-4047-A191-008CC474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1416-2A8B-42A7-AD23-272435B1128A}" type="datetime1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CAE3-C0D2-47B3-AF5B-2AEC76CE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6BCB8-3ECF-4383-A6D0-F3E8E6A47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5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BE4D-4783-473A-85F3-7496C3C5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549638-F527-4DC8-8822-8E0796ECC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5C6C3-0914-4A1D-959A-57F8E3BF7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FA8A-B07A-44F0-A48A-E3D6744C14D2}" type="datetime1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E625E-633A-4B2E-9A36-99342A5F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A7D38-D51E-45D0-A19C-2F0B3196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0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D26EDF-88E3-4CBC-9F46-2180CA80D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8DA41-86ED-43AA-9024-ED4273CAF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75F70-DC7A-4C24-BB15-F0E06C65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DA4E-1828-4A5C-9754-90374D7C01F3}" type="datetime1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43FF-0865-4CDB-9490-350D34A5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3320C-1077-4664-ABCB-7D25D97C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6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D12E-2847-41A2-9D21-37731557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586FB-4064-4432-B8EA-34C73055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D7810-B463-48CD-A259-51455977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C436-20AB-4E1D-9453-C291730EE63A}" type="datetime1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510C-5413-42DF-8C2A-71168206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19DF3-B314-4A18-99CD-BB081D90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66FF-2A6A-4F0F-8C4B-C30608E2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83830-7008-461D-8ADE-0423FFA56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45208-6FF2-438A-A108-010F0B4F4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AC369-0FBF-4027-9EC4-7825414EA921}" type="datetime1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6A63-4FBB-4427-8DF6-7E3D3BBE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DACBC-23DE-49E9-995F-67C40E2E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6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2BF1F-49E2-4073-B7C6-B05E615B7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DA8E-3C93-432C-B9DA-2C9A04F2B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17AB7-4872-4030-8997-B58A88A3D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489B9-35EF-4F5D-98ED-CBADE96F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16D1-5516-4717-91A1-F6B358732009}" type="datetime1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18DF6-FEC0-46C3-9E8E-9DB000A31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1760A-1F11-4439-A07C-4CDE313C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A3D7-1C65-4D03-8388-E29AEB401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9C93E-85BB-42B4-A210-3425FE29A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ACA51-711A-4B3D-A3F2-B761782E4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420F2-C661-42AF-B6FC-41E891BED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47C70-11AE-48C2-A507-105468611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9254BB-FAAE-442F-ACD7-467DCE59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B4E8-F3F7-44A1-BBFB-B278F9F0E9B5}" type="datetime1">
              <a:rPr lang="en-US" smtClean="0"/>
              <a:t>3/29/2022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64575-6C40-48B2-8460-8712B738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611DED-D689-4FAF-A5EC-23384A08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E909-5608-4390-AF20-299C682F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4D466-678C-43BC-B89B-57AD1761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BB0D-7B3E-4D1A-85B1-B5A679FFACDC}" type="datetime1">
              <a:rPr lang="en-US" smtClean="0"/>
              <a:t>3/29/2022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5B212-7F07-46B1-925A-16DA64A5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75088-8DD7-43C1-AA5C-13353C7E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702AAC-7655-4DEB-AAF7-0AB2E13B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FF7C-DF6A-44A2-9404-D7C143C1E0C4}" type="datetime1">
              <a:rPr lang="en-US" smtClean="0"/>
              <a:t>3/29/2022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E79A4-DD70-404F-B99C-B862E4A4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032F5-70C7-4C25-BBF4-3850A7B0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C67D-CA0E-4B5B-948E-FBC924959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4B0B-1ABB-432C-AEFC-E3B3E1B91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78A6D-E09B-47AB-9FFB-862E7ABE6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D34D7-5344-41C5-B72F-67ED4441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1E7BD-B0CF-43FF-BC73-94F7F9543708}" type="datetime1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62FBB-E28D-42CD-B4A7-3B544F59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02530-55EC-4D57-86FC-9568C633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5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5663-8C2D-4085-8FDD-5662143F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F633EA-A9D8-4FB6-9D1E-BE8D4C5AF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1D2BF-B960-46AC-A48E-8EDB76C33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97C9-9A5C-4A19-A27A-05687C51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7A9E-B558-4198-B2BD-5098A6BD11EF}" type="datetime1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EA8B0-580F-43D4-A831-0CF1BB5F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2B626-2F17-4761-9682-00864F05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3D115-4A8E-4FE6-AB14-294B65AD7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B10C1-4DEB-4AE4-9241-0AF840DC9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31172-7673-493E-817C-898A8A687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68B05-A1D0-420D-8514-B0692E77D2C6}" type="datetime1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01D31-E52A-4033-82E2-D7A71AADB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FD705-72FC-46DA-A4EB-C81AD80D9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4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D0F7D63-9D7D-499F-BBD0-8EE0474E8B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52014"/>
            <a:ext cx="10905066" cy="1553972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67F4C-154C-44A0-9C42-61157902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19332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3BBC462A-B287-4E6C-8712-E626C7C0B7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357038"/>
            <a:ext cx="10905066" cy="414392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8A2BEB-A448-4133-8898-848933B95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84484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924F25E4-C03F-4D5D-AA7C-531C20AC23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697821"/>
            <a:ext cx="10905066" cy="346235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66FDDE-AE59-4045-8E10-54A81C591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60050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6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Shape&#10;&#10;Description automatically generated with medium confidence">
            <a:extLst>
              <a:ext uri="{FF2B5EF4-FFF2-40B4-BE49-F238E27FC236}">
                <a16:creationId xmlns:a16="http://schemas.microsoft.com/office/drawing/2014/main" id="{2691E1D7-E3C4-4EAB-B44C-2D993C9C85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A1BD1-AC86-463F-97D0-B384C23BC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73351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F6977FD9-902D-46A5-88A9-A25B75C444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343407"/>
            <a:ext cx="10905066" cy="417118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2E7821-DB34-437F-A3BA-928DA7556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85798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7328F6B4-5B4F-4261-A34B-29A0E15D05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11452"/>
            <a:ext cx="10905066" cy="343509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988BDE-887D-42BE-A3C0-B40902EE3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86664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CB46673C-EC7A-4BAE-8A2C-AD9F0E857F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25084"/>
            <a:ext cx="10905066" cy="340783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0D8F6D-06DE-4046-BAB6-F8AD3AD14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210601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E603E5E9-D9F6-4066-B6A1-678537BD01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38715"/>
            <a:ext cx="10905066" cy="338057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A07D99-FE05-4C86-B37A-ABCC40B95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11831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B2146B71-9CBA-4B02-8F6E-9B130C94BF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357038"/>
            <a:ext cx="10905066" cy="414392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4E33A3-8DB1-4CA1-A146-01E8C952F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55738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D660889-EC17-40E6-8C9F-10D3299FBF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25084"/>
            <a:ext cx="10905066" cy="340783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A0E7CB-9BA7-486D-9CD0-2D8F6F277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33223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7471B01E-3398-451C-8A9B-9BDB31EF2B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0C8691-A5FC-4F2C-BEA5-25D1147A3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39579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65</Words>
  <Application>Microsoft Office PowerPoint</Application>
  <PresentationFormat>Widescreen</PresentationFormat>
  <Paragraphs>13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10</cp:revision>
  <dcterms:created xsi:type="dcterms:W3CDTF">2020-12-27T20:40:58Z</dcterms:created>
  <dcterms:modified xsi:type="dcterms:W3CDTF">2022-03-30T00:50:19Z</dcterms:modified>
</cp:coreProperties>
</file>