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256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256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58" d="100"/>
          <a:sy n="58" d="100"/>
        </p:scale>
        <p:origin x="8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pPr defTabSz="914400">
              <a:spcAft>
                <a:spcPts val="600"/>
              </a:spcAft>
            </a:pPr>
            <a:r>
              <a:rPr lang="en-US" sz="1600" dirty="0">
                <a:solidFill>
                  <a:srgbClr val="FFFFFF"/>
                </a:solidFill>
              </a:rPr>
              <a:t>© 2022 Church Works Worship (ASCAP) (Adm at IntegratedRights.com). All rights reserved. Church Works Media (churchworksmedia.com).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5075F35-F918-229B-D4F7-18F1D7530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037" y="2438793"/>
            <a:ext cx="10977926" cy="1980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00217-8B36-090A-4A4D-FA0F4933F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1913E63-F815-3987-5255-7AAD7835637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1014A6-6BDC-287E-FE24-110BCCDE2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Church Works Worship (ASCAP) (Adm at IntegratedRights.com). All rights reserved. Church Works Media (churchworksmedia.com).</a:t>
            </a:r>
          </a:p>
        </p:txBody>
      </p:sp>
    </p:spTree>
    <p:extLst>
      <p:ext uri="{BB962C8B-B14F-4D97-AF65-F5344CB8AC3E}">
        <p14:creationId xmlns:p14="http://schemas.microsoft.com/office/powerpoint/2010/main" val="404857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48DAC-D3C8-257E-5C58-1DFE29633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FADF4C-9A70-F973-5DAD-B9CEDABBAC0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DAEFAF-6479-9FE9-9EED-BCBD151E8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Church Works Worship (ASCAP) (Adm at IntegratedRights.com). All rights reserved. Church Works Media (churchworksmedia.com).</a:t>
            </a:r>
          </a:p>
        </p:txBody>
      </p:sp>
    </p:spTree>
    <p:extLst>
      <p:ext uri="{BB962C8B-B14F-4D97-AF65-F5344CB8AC3E}">
        <p14:creationId xmlns:p14="http://schemas.microsoft.com/office/powerpoint/2010/main" val="3113761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190A6-A146-6449-6D1B-BFF802B4E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5710463-3DE7-756A-9788-CD5BFB66FED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954A99-F8EE-99E7-7AFE-1C6210437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Church Works Worship (ASCAP) (Adm at IntegratedRights.com). All rights reserved. Church Works Media (churchworksmedia.com).</a:t>
            </a:r>
          </a:p>
        </p:txBody>
      </p:sp>
    </p:spTree>
    <p:extLst>
      <p:ext uri="{BB962C8B-B14F-4D97-AF65-F5344CB8AC3E}">
        <p14:creationId xmlns:p14="http://schemas.microsoft.com/office/powerpoint/2010/main" val="1394208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9AF10-06D8-9604-EE8D-DDD497A63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C394536-55E1-F1FD-C1AE-7670F8B274A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CC93E1-027E-6720-8EFA-CA6CE1F7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Church Works Worship (ASCAP) (Adm at IntegratedRights.com). All rights reserved. Church Works Media (churchworksmedia.com).</a:t>
            </a:r>
          </a:p>
        </p:txBody>
      </p:sp>
    </p:spTree>
    <p:extLst>
      <p:ext uri="{BB962C8B-B14F-4D97-AF65-F5344CB8AC3E}">
        <p14:creationId xmlns:p14="http://schemas.microsoft.com/office/powerpoint/2010/main" val="345050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EA046-24D4-51BC-F031-D71D2EBC8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F15FAB1-E3A9-0E33-C1FB-E1655D85BC3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FB9A4C-9A31-B827-F6E9-3AD84B824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Church Works Worship (ASCAP) (Adm at IntegratedRights.com). All rights reserved. Church Works Media (churchworksmedia.com).</a:t>
            </a:r>
          </a:p>
        </p:txBody>
      </p:sp>
    </p:spTree>
    <p:extLst>
      <p:ext uri="{BB962C8B-B14F-4D97-AF65-F5344CB8AC3E}">
        <p14:creationId xmlns:p14="http://schemas.microsoft.com/office/powerpoint/2010/main" val="3297690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B7CCB9-848C-3536-1F75-188189154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599923D-20A7-2343-5430-6A4F19AA36D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97BA7-0683-7CD2-4196-DFCAA292F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Church Works Worship (ASCAP) (Adm at IntegratedRights.com). All rights reserved. Church Works Media (churchworksmedia.com).</a:t>
            </a:r>
          </a:p>
        </p:txBody>
      </p:sp>
    </p:spTree>
    <p:extLst>
      <p:ext uri="{BB962C8B-B14F-4D97-AF65-F5344CB8AC3E}">
        <p14:creationId xmlns:p14="http://schemas.microsoft.com/office/powerpoint/2010/main" val="2352176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05A6B-C54D-29E5-4DC9-6CADE928E3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63F4384-820C-0A7B-4C9C-708A10EBB3F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870E84-9226-70F1-E38E-5864F3370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Church Works Worship (ASCAP) (Adm at IntegratedRights.com). All rights reserved. Church Works Media (churchworksmedia.com).</a:t>
            </a:r>
          </a:p>
        </p:txBody>
      </p:sp>
    </p:spTree>
    <p:extLst>
      <p:ext uri="{BB962C8B-B14F-4D97-AF65-F5344CB8AC3E}">
        <p14:creationId xmlns:p14="http://schemas.microsoft.com/office/powerpoint/2010/main" val="10445990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A1227-4A60-71BE-D907-D15E0C531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506C286-E7FB-6808-307D-0529921CD87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95DFDA-24D3-7210-F170-384B544FC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Church Works Worship (ASCAP) (Adm at IntegratedRights.com). All rights reserved. Church Works Media (churchworksmedia.com).</a:t>
            </a:r>
          </a:p>
        </p:txBody>
      </p:sp>
    </p:spTree>
    <p:extLst>
      <p:ext uri="{BB962C8B-B14F-4D97-AF65-F5344CB8AC3E}">
        <p14:creationId xmlns:p14="http://schemas.microsoft.com/office/powerpoint/2010/main" val="2007806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</TotalTime>
  <Words>286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2025-08-05T18:23:25Z</dcterms:modified>
</cp:coreProperties>
</file>