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0"/>
  </p:notesMasterIdLst>
  <p:handoutMasterIdLst>
    <p:handoutMasterId r:id="rId11"/>
  </p:handoutMasterIdLst>
  <p:sldIdLst>
    <p:sldId id="262" r:id="rId2"/>
    <p:sldId id="264" r:id="rId3"/>
    <p:sldId id="266" r:id="rId4"/>
    <p:sldId id="265" r:id="rId5"/>
    <p:sldId id="267" r:id="rId6"/>
    <p:sldId id="268" r:id="rId7"/>
    <p:sldId id="269" r:id="rId8"/>
    <p:sldId id="27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1267E-AFCD-4250-BD1B-545B4688B808}" v="18" dt="2020-11-03T18:18:36.82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531267E-AFCD-4250-BD1B-545B4688B808}"/>
    <pc:docChg chg="custSel addSld delSld modSld sldOrd">
      <pc:chgData name="Sarah Gothard" userId="0e53f415fda5f162" providerId="LiveId" clId="{2531267E-AFCD-4250-BD1B-545B4688B808}" dt="2020-11-03T18:18:47.763" v="60" actId="1076"/>
      <pc:docMkLst>
        <pc:docMk/>
      </pc:docMkLst>
      <pc:sldChg chg="addSp delSp modSp mod">
        <pc:chgData name="Sarah Gothard" userId="0e53f415fda5f162" providerId="LiveId" clId="{2531267E-AFCD-4250-BD1B-545B4688B808}" dt="2020-11-03T18:05:17.509" v="7" actId="1076"/>
        <pc:sldMkLst>
          <pc:docMk/>
          <pc:sldMk cId="219344417" sldId="262"/>
        </pc:sldMkLst>
        <pc:spChg chg="del">
          <ac:chgData name="Sarah Gothard" userId="0e53f415fda5f162" providerId="LiveId" clId="{2531267E-AFCD-4250-BD1B-545B4688B808}" dt="2020-11-03T18:04:51.934" v="0" actId="478"/>
          <ac:spMkLst>
            <pc:docMk/>
            <pc:sldMk cId="219344417" sldId="262"/>
            <ac:spMk id="5" creationId="{E9275809-6373-46B9-BCA5-EB6CE694F1D4}"/>
          </ac:spMkLst>
        </pc:spChg>
        <pc:picChg chg="add del">
          <ac:chgData name="Sarah Gothard" userId="0e53f415fda5f162" providerId="LiveId" clId="{2531267E-AFCD-4250-BD1B-545B4688B808}" dt="2020-11-03T18:04:55.085" v="2"/>
          <ac:picMkLst>
            <pc:docMk/>
            <pc:sldMk cId="219344417" sldId="262"/>
            <ac:picMk id="3" creationId="{2D6A5CE0-0EEB-4FB1-8870-FC1191DCC35C}"/>
          </ac:picMkLst>
        </pc:picChg>
        <pc:picChg chg="add mod">
          <ac:chgData name="Sarah Gothard" userId="0e53f415fda5f162" providerId="LiveId" clId="{2531267E-AFCD-4250-BD1B-545B4688B808}" dt="2020-11-03T18:05:17.509" v="7" actId="1076"/>
          <ac:picMkLst>
            <pc:docMk/>
            <pc:sldMk cId="219344417" sldId="262"/>
            <ac:picMk id="6" creationId="{D28859D3-607B-448C-9691-37A2FDF3F489}"/>
          </ac:picMkLst>
        </pc:picChg>
      </pc:sldChg>
      <pc:sldChg chg="addSp modSp mod">
        <pc:chgData name="Sarah Gothard" userId="0e53f415fda5f162" providerId="LiveId" clId="{2531267E-AFCD-4250-BD1B-545B4688B808}" dt="2020-11-03T18:07:05.768" v="19" actId="1076"/>
        <pc:sldMkLst>
          <pc:docMk/>
          <pc:sldMk cId="795945589" sldId="264"/>
        </pc:sldMkLst>
        <pc:picChg chg="add mod">
          <ac:chgData name="Sarah Gothard" userId="0e53f415fda5f162" providerId="LiveId" clId="{2531267E-AFCD-4250-BD1B-545B4688B808}" dt="2020-11-03T18:07:05.768" v="19" actId="1076"/>
          <ac:picMkLst>
            <pc:docMk/>
            <pc:sldMk cId="795945589" sldId="264"/>
            <ac:picMk id="3" creationId="{B642113F-727E-41DF-A5CB-1F44681502D0}"/>
          </ac:picMkLst>
        </pc:picChg>
      </pc:sldChg>
      <pc:sldChg chg="addSp modSp add mod ord">
        <pc:chgData name="Sarah Gothard" userId="0e53f415fda5f162" providerId="LiveId" clId="{2531267E-AFCD-4250-BD1B-545B4688B808}" dt="2020-11-03T18:08:43.306" v="28"/>
        <pc:sldMkLst>
          <pc:docMk/>
          <pc:sldMk cId="1038477965" sldId="265"/>
        </pc:sldMkLst>
        <pc:picChg chg="add mod">
          <ac:chgData name="Sarah Gothard" userId="0e53f415fda5f162" providerId="LiveId" clId="{2531267E-AFCD-4250-BD1B-545B4688B808}" dt="2020-11-03T18:08:40.363" v="26" actId="1076"/>
          <ac:picMkLst>
            <pc:docMk/>
            <pc:sldMk cId="1038477965" sldId="265"/>
            <ac:picMk id="3" creationId="{FC701B29-DDEB-49FB-95A7-83C9A53919D0}"/>
          </ac:picMkLst>
        </pc:picChg>
      </pc:sldChg>
      <pc:sldChg chg="addSp modSp add mod">
        <pc:chgData name="Sarah Gothard" userId="0e53f415fda5f162" providerId="LiveId" clId="{2531267E-AFCD-4250-BD1B-545B4688B808}" dt="2020-11-03T18:12:49.673" v="44" actId="1076"/>
        <pc:sldMkLst>
          <pc:docMk/>
          <pc:sldMk cId="1658371384" sldId="266"/>
        </pc:sldMkLst>
        <pc:picChg chg="add mod">
          <ac:chgData name="Sarah Gothard" userId="0e53f415fda5f162" providerId="LiveId" clId="{2531267E-AFCD-4250-BD1B-545B4688B808}" dt="2020-11-03T18:12:49.673" v="44" actId="1076"/>
          <ac:picMkLst>
            <pc:docMk/>
            <pc:sldMk cId="1658371384" sldId="266"/>
            <ac:picMk id="3" creationId="{565B8602-4740-4ABE-86D4-BADD4BF00EE0}"/>
          </ac:picMkLst>
        </pc:picChg>
      </pc:sldChg>
      <pc:sldChg chg="addSp modSp add mod">
        <pc:chgData name="Sarah Gothard" userId="0e53f415fda5f162" providerId="LiveId" clId="{2531267E-AFCD-4250-BD1B-545B4688B808}" dt="2020-11-03T18:15:40.432" v="47" actId="1076"/>
        <pc:sldMkLst>
          <pc:docMk/>
          <pc:sldMk cId="3905675942" sldId="267"/>
        </pc:sldMkLst>
        <pc:picChg chg="add mod">
          <ac:chgData name="Sarah Gothard" userId="0e53f415fda5f162" providerId="LiveId" clId="{2531267E-AFCD-4250-BD1B-545B4688B808}" dt="2020-11-03T18:15:40.432" v="47" actId="1076"/>
          <ac:picMkLst>
            <pc:docMk/>
            <pc:sldMk cId="3905675942" sldId="267"/>
            <ac:picMk id="3" creationId="{270055F6-2FF9-46F4-96FA-255CBF569AB1}"/>
          </ac:picMkLst>
        </pc:picChg>
      </pc:sldChg>
      <pc:sldChg chg="addSp modSp add mod">
        <pc:chgData name="Sarah Gothard" userId="0e53f415fda5f162" providerId="LiveId" clId="{2531267E-AFCD-4250-BD1B-545B4688B808}" dt="2020-11-03T18:10:52.799" v="36" actId="1076"/>
        <pc:sldMkLst>
          <pc:docMk/>
          <pc:sldMk cId="3118846368" sldId="268"/>
        </pc:sldMkLst>
        <pc:picChg chg="add mod">
          <ac:chgData name="Sarah Gothard" userId="0e53f415fda5f162" providerId="LiveId" clId="{2531267E-AFCD-4250-BD1B-545B4688B808}" dt="2020-11-03T18:10:52.799" v="36" actId="1076"/>
          <ac:picMkLst>
            <pc:docMk/>
            <pc:sldMk cId="3118846368" sldId="268"/>
            <ac:picMk id="3" creationId="{4B2B8736-46B1-4356-95F5-0AFA35162A03}"/>
          </ac:picMkLst>
        </pc:picChg>
      </pc:sldChg>
      <pc:sldChg chg="addSp delSp modSp add mod">
        <pc:chgData name="Sarah Gothard" userId="0e53f415fda5f162" providerId="LiveId" clId="{2531267E-AFCD-4250-BD1B-545B4688B808}" dt="2020-11-03T18:17:42.912" v="56" actId="1076"/>
        <pc:sldMkLst>
          <pc:docMk/>
          <pc:sldMk cId="919423585" sldId="269"/>
        </pc:sldMkLst>
        <pc:picChg chg="add del mod">
          <ac:chgData name="Sarah Gothard" userId="0e53f415fda5f162" providerId="LiveId" clId="{2531267E-AFCD-4250-BD1B-545B4688B808}" dt="2020-11-03T18:17:30.850" v="51" actId="478"/>
          <ac:picMkLst>
            <pc:docMk/>
            <pc:sldMk cId="919423585" sldId="269"/>
            <ac:picMk id="3" creationId="{45DF7B0D-9E18-46A8-8219-EA8CBD6C5D55}"/>
          </ac:picMkLst>
        </pc:picChg>
        <pc:picChg chg="add mod">
          <ac:chgData name="Sarah Gothard" userId="0e53f415fda5f162" providerId="LiveId" clId="{2531267E-AFCD-4250-BD1B-545B4688B808}" dt="2020-11-03T18:17:42.912" v="56" actId="1076"/>
          <ac:picMkLst>
            <pc:docMk/>
            <pc:sldMk cId="919423585" sldId="269"/>
            <ac:picMk id="5" creationId="{1C493D1F-2B16-4D4F-A738-7ECCB30BD889}"/>
          </ac:picMkLst>
        </pc:picChg>
      </pc:sldChg>
      <pc:sldChg chg="addSp modSp add mod">
        <pc:chgData name="Sarah Gothard" userId="0e53f415fda5f162" providerId="LiveId" clId="{2531267E-AFCD-4250-BD1B-545B4688B808}" dt="2020-11-03T18:18:47.763" v="60" actId="1076"/>
        <pc:sldMkLst>
          <pc:docMk/>
          <pc:sldMk cId="817635151" sldId="270"/>
        </pc:sldMkLst>
        <pc:picChg chg="add mod">
          <ac:chgData name="Sarah Gothard" userId="0e53f415fda5f162" providerId="LiveId" clId="{2531267E-AFCD-4250-BD1B-545B4688B808}" dt="2020-11-03T18:18:47.763" v="60" actId="1076"/>
          <ac:picMkLst>
            <pc:docMk/>
            <pc:sldMk cId="817635151" sldId="270"/>
            <ac:picMk id="3" creationId="{68B7C72C-8DA7-48B2-8954-5C6CF9FF76FB}"/>
          </ac:picMkLst>
        </pc:picChg>
      </pc:sldChg>
      <pc:sldChg chg="add del">
        <pc:chgData name="Sarah Gothard" userId="0e53f415fda5f162" providerId="LiveId" clId="{2531267E-AFCD-4250-BD1B-545B4688B808}" dt="2020-11-03T18:10:58.924" v="37" actId="47"/>
        <pc:sldMkLst>
          <pc:docMk/>
          <pc:sldMk cId="60343122"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8859D3-607B-448C-9691-37A2FDF3F489}"/>
              </a:ext>
            </a:extLst>
          </p:cNvPr>
          <p:cNvPicPr>
            <a:picLocks noChangeAspect="1"/>
          </p:cNvPicPr>
          <p:nvPr/>
        </p:nvPicPr>
        <p:blipFill>
          <a:blip r:embed="rId3"/>
          <a:stretch>
            <a:fillRect/>
          </a:stretch>
        </p:blipFill>
        <p:spPr>
          <a:xfrm>
            <a:off x="738649" y="2710653"/>
            <a:ext cx="10714702" cy="143669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42113F-727E-41DF-A5CB-1F44681502D0}"/>
              </a:ext>
            </a:extLst>
          </p:cNvPr>
          <p:cNvPicPr>
            <a:picLocks noChangeAspect="1"/>
          </p:cNvPicPr>
          <p:nvPr/>
        </p:nvPicPr>
        <p:blipFill>
          <a:blip r:embed="rId2"/>
          <a:stretch>
            <a:fillRect/>
          </a:stretch>
        </p:blipFill>
        <p:spPr>
          <a:xfrm>
            <a:off x="555595" y="669362"/>
            <a:ext cx="11080810" cy="548957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65B8602-4740-4ABE-86D4-BADD4BF00EE0}"/>
              </a:ext>
            </a:extLst>
          </p:cNvPr>
          <p:cNvPicPr>
            <a:picLocks noChangeAspect="1"/>
          </p:cNvPicPr>
          <p:nvPr/>
        </p:nvPicPr>
        <p:blipFill>
          <a:blip r:embed="rId2"/>
          <a:stretch>
            <a:fillRect/>
          </a:stretch>
        </p:blipFill>
        <p:spPr>
          <a:xfrm>
            <a:off x="560922" y="784506"/>
            <a:ext cx="11070156" cy="5288987"/>
          </a:xfrm>
          <a:prstGeom prst="rect">
            <a:avLst/>
          </a:prstGeom>
        </p:spPr>
      </p:pic>
    </p:spTree>
    <p:extLst>
      <p:ext uri="{BB962C8B-B14F-4D97-AF65-F5344CB8AC3E}">
        <p14:creationId xmlns:p14="http://schemas.microsoft.com/office/powerpoint/2010/main" val="165837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701B29-DDEB-49FB-95A7-83C9A53919D0}"/>
              </a:ext>
            </a:extLst>
          </p:cNvPr>
          <p:cNvPicPr>
            <a:picLocks noChangeAspect="1"/>
          </p:cNvPicPr>
          <p:nvPr/>
        </p:nvPicPr>
        <p:blipFill>
          <a:blip r:embed="rId2"/>
          <a:stretch>
            <a:fillRect/>
          </a:stretch>
        </p:blipFill>
        <p:spPr>
          <a:xfrm>
            <a:off x="560438" y="679575"/>
            <a:ext cx="11071124" cy="5469150"/>
          </a:xfrm>
          <a:prstGeom prst="rect">
            <a:avLst/>
          </a:prstGeom>
        </p:spPr>
      </p:pic>
    </p:spTree>
    <p:extLst>
      <p:ext uri="{BB962C8B-B14F-4D97-AF65-F5344CB8AC3E}">
        <p14:creationId xmlns:p14="http://schemas.microsoft.com/office/powerpoint/2010/main" val="103847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0055F6-2FF9-46F4-96FA-255CBF569AB1}"/>
              </a:ext>
            </a:extLst>
          </p:cNvPr>
          <p:cNvPicPr>
            <a:picLocks noChangeAspect="1"/>
          </p:cNvPicPr>
          <p:nvPr/>
        </p:nvPicPr>
        <p:blipFill>
          <a:blip r:embed="rId2"/>
          <a:stretch>
            <a:fillRect/>
          </a:stretch>
        </p:blipFill>
        <p:spPr>
          <a:xfrm>
            <a:off x="590725" y="810400"/>
            <a:ext cx="11010550" cy="5237199"/>
          </a:xfrm>
          <a:prstGeom prst="rect">
            <a:avLst/>
          </a:prstGeom>
        </p:spPr>
      </p:pic>
    </p:spTree>
    <p:extLst>
      <p:ext uri="{BB962C8B-B14F-4D97-AF65-F5344CB8AC3E}">
        <p14:creationId xmlns:p14="http://schemas.microsoft.com/office/powerpoint/2010/main" val="390567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2B8736-46B1-4356-95F5-0AFA35162A03}"/>
              </a:ext>
            </a:extLst>
          </p:cNvPr>
          <p:cNvPicPr>
            <a:picLocks noChangeAspect="1"/>
          </p:cNvPicPr>
          <p:nvPr/>
        </p:nvPicPr>
        <p:blipFill>
          <a:blip r:embed="rId2"/>
          <a:stretch>
            <a:fillRect/>
          </a:stretch>
        </p:blipFill>
        <p:spPr>
          <a:xfrm>
            <a:off x="531356" y="673062"/>
            <a:ext cx="11129288" cy="5482176"/>
          </a:xfrm>
          <a:prstGeom prst="rect">
            <a:avLst/>
          </a:prstGeom>
        </p:spPr>
      </p:pic>
    </p:spTree>
    <p:extLst>
      <p:ext uri="{BB962C8B-B14F-4D97-AF65-F5344CB8AC3E}">
        <p14:creationId xmlns:p14="http://schemas.microsoft.com/office/powerpoint/2010/main" val="311884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493D1F-2B16-4D4F-A738-7ECCB30BD889}"/>
              </a:ext>
            </a:extLst>
          </p:cNvPr>
          <p:cNvPicPr>
            <a:picLocks noChangeAspect="1"/>
          </p:cNvPicPr>
          <p:nvPr/>
        </p:nvPicPr>
        <p:blipFill>
          <a:blip r:embed="rId2"/>
          <a:stretch>
            <a:fillRect/>
          </a:stretch>
        </p:blipFill>
        <p:spPr>
          <a:xfrm>
            <a:off x="592037" y="787719"/>
            <a:ext cx="11007925" cy="5282561"/>
          </a:xfrm>
          <a:prstGeom prst="rect">
            <a:avLst/>
          </a:prstGeom>
        </p:spPr>
      </p:pic>
    </p:spTree>
    <p:extLst>
      <p:ext uri="{BB962C8B-B14F-4D97-AF65-F5344CB8AC3E}">
        <p14:creationId xmlns:p14="http://schemas.microsoft.com/office/powerpoint/2010/main" val="91942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B7C72C-8DA7-48B2-8954-5C6CF9FF76FB}"/>
              </a:ext>
            </a:extLst>
          </p:cNvPr>
          <p:cNvPicPr>
            <a:picLocks noChangeAspect="1"/>
          </p:cNvPicPr>
          <p:nvPr/>
        </p:nvPicPr>
        <p:blipFill>
          <a:blip r:embed="rId2"/>
          <a:stretch>
            <a:fillRect/>
          </a:stretch>
        </p:blipFill>
        <p:spPr>
          <a:xfrm>
            <a:off x="594851" y="778102"/>
            <a:ext cx="11002297" cy="5272096"/>
          </a:xfrm>
          <a:prstGeom prst="rect">
            <a:avLst/>
          </a:prstGeom>
        </p:spPr>
      </p:pic>
    </p:spTree>
    <p:extLst>
      <p:ext uri="{BB962C8B-B14F-4D97-AF65-F5344CB8AC3E}">
        <p14:creationId xmlns:p14="http://schemas.microsoft.com/office/powerpoint/2010/main" val="817635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59</Words>
  <Application>Microsoft Office PowerPoint</Application>
  <PresentationFormat>Widescreen</PresentationFormat>
  <Paragraphs>10</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2020-11-03T18:19:04Z</dcterms:modified>
</cp:coreProperties>
</file>