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17"/>
  </p:notesMasterIdLst>
  <p:handoutMasterIdLst>
    <p:handoutMasterId r:id="rId18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71" autoAdjust="0"/>
    <p:restoredTop sz="90792" autoAdjust="0"/>
  </p:normalViewPr>
  <p:slideViewPr>
    <p:cSldViewPr snapToGrid="0" showGuides="1">
      <p:cViewPr varScale="1">
        <p:scale>
          <a:sx n="65" d="100"/>
          <a:sy n="65" d="100"/>
        </p:scale>
        <p:origin x="23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7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Gothard" userId="0e53f415fda5f162" providerId="LiveId" clId="{19C1C411-7955-4564-8C02-A0CD79583F30}"/>
    <pc:docChg chg="custSel mod modSld">
      <pc:chgData name="Sarah Gothard" userId="0e53f415fda5f162" providerId="LiveId" clId="{19C1C411-7955-4564-8C02-A0CD79583F30}" dt="2019-10-04T02:17:10.541" v="14" actId="26606"/>
      <pc:docMkLst>
        <pc:docMk/>
      </pc:docMkLst>
      <pc:sldChg chg="addSp modSp mod setBg">
        <pc:chgData name="Sarah Gothard" userId="0e53f415fda5f162" providerId="LiveId" clId="{19C1C411-7955-4564-8C02-A0CD79583F30}" dt="2019-10-04T02:16:25.815" v="1" actId="26606"/>
        <pc:sldMkLst>
          <pc:docMk/>
          <pc:sldMk cId="2211167003" sldId="257"/>
        </pc:sldMkLst>
        <pc:spChg chg="mod ord">
          <ac:chgData name="Sarah Gothard" userId="0e53f415fda5f162" providerId="LiveId" clId="{19C1C411-7955-4564-8C02-A0CD79583F30}" dt="2019-10-04T02:16:25.815" v="1" actId="26606"/>
          <ac:spMkLst>
            <pc:docMk/>
            <pc:sldMk cId="2211167003" sldId="257"/>
            <ac:spMk id="5" creationId="{B35277B3-F2AB-47E8-A410-E4DFF7CB251C}"/>
          </ac:spMkLst>
        </pc:spChg>
        <pc:spChg chg="add">
          <ac:chgData name="Sarah Gothard" userId="0e53f415fda5f162" providerId="LiveId" clId="{19C1C411-7955-4564-8C02-A0CD79583F30}" dt="2019-10-04T02:16:25.815" v="1" actId="26606"/>
          <ac:spMkLst>
            <pc:docMk/>
            <pc:sldMk cId="2211167003" sldId="257"/>
            <ac:spMk id="10" creationId="{32BC26D8-82FB-445E-AA49-62A77D7C1EE0}"/>
          </ac:spMkLst>
        </pc:spChg>
        <pc:spChg chg="add">
          <ac:chgData name="Sarah Gothard" userId="0e53f415fda5f162" providerId="LiveId" clId="{19C1C411-7955-4564-8C02-A0CD79583F30}" dt="2019-10-04T02:16:25.815" v="1" actId="26606"/>
          <ac:spMkLst>
            <pc:docMk/>
            <pc:sldMk cId="2211167003" sldId="257"/>
            <ac:spMk id="12" creationId="{CB44330D-EA18-4254-AA95-EB49948539B8}"/>
          </ac:spMkLst>
        </pc:spChg>
        <pc:picChg chg="mod">
          <ac:chgData name="Sarah Gothard" userId="0e53f415fda5f162" providerId="LiveId" clId="{19C1C411-7955-4564-8C02-A0CD79583F30}" dt="2019-10-04T02:16:25.815" v="1" actId="26606"/>
          <ac:picMkLst>
            <pc:docMk/>
            <pc:sldMk cId="2211167003" sldId="257"/>
            <ac:picMk id="2" creationId="{087358ED-57BA-4DD0-8058-BAA5D2E39C38}"/>
          </ac:picMkLst>
        </pc:picChg>
      </pc:sldChg>
      <pc:sldChg chg="addSp modSp mod setBg">
        <pc:chgData name="Sarah Gothard" userId="0e53f415fda5f162" providerId="LiveId" clId="{19C1C411-7955-4564-8C02-A0CD79583F30}" dt="2019-10-04T02:16:22.907" v="0" actId="26606"/>
        <pc:sldMkLst>
          <pc:docMk/>
          <pc:sldMk cId="499496605" sldId="258"/>
        </pc:sldMkLst>
        <pc:spChg chg="mod ord">
          <ac:chgData name="Sarah Gothard" userId="0e53f415fda5f162" providerId="LiveId" clId="{19C1C411-7955-4564-8C02-A0CD79583F30}" dt="2019-10-04T02:16:22.907" v="0" actId="26606"/>
          <ac:spMkLst>
            <pc:docMk/>
            <pc:sldMk cId="499496605" sldId="258"/>
            <ac:spMk id="18" creationId="{4BFDA1DC-8EAC-4A5B-BCD2-23123D8999E1}"/>
          </ac:spMkLst>
        </pc:spChg>
        <pc:spChg chg="add">
          <ac:chgData name="Sarah Gothard" userId="0e53f415fda5f162" providerId="LiveId" clId="{19C1C411-7955-4564-8C02-A0CD79583F30}" dt="2019-10-04T02:16:22.907" v="0" actId="26606"/>
          <ac:spMkLst>
            <pc:docMk/>
            <pc:sldMk cId="499496605" sldId="258"/>
            <ac:spMk id="23" creationId="{32BC26D8-82FB-445E-AA49-62A77D7C1EE0}"/>
          </ac:spMkLst>
        </pc:spChg>
        <pc:spChg chg="add">
          <ac:chgData name="Sarah Gothard" userId="0e53f415fda5f162" providerId="LiveId" clId="{19C1C411-7955-4564-8C02-A0CD79583F30}" dt="2019-10-04T02:16:22.907" v="0" actId="26606"/>
          <ac:spMkLst>
            <pc:docMk/>
            <pc:sldMk cId="499496605" sldId="258"/>
            <ac:spMk id="25" creationId="{CB44330D-EA18-4254-AA95-EB49948539B8}"/>
          </ac:spMkLst>
        </pc:spChg>
        <pc:picChg chg="mod">
          <ac:chgData name="Sarah Gothard" userId="0e53f415fda5f162" providerId="LiveId" clId="{19C1C411-7955-4564-8C02-A0CD79583F30}" dt="2019-10-04T02:16:22.907" v="0" actId="26606"/>
          <ac:picMkLst>
            <pc:docMk/>
            <pc:sldMk cId="499496605" sldId="258"/>
            <ac:picMk id="5" creationId="{5A6BE25C-6BFD-498E-AB52-10E89BFCE09F}"/>
          </ac:picMkLst>
        </pc:picChg>
      </pc:sldChg>
      <pc:sldChg chg="addSp modSp mod setBg">
        <pc:chgData name="Sarah Gothard" userId="0e53f415fda5f162" providerId="LiveId" clId="{19C1C411-7955-4564-8C02-A0CD79583F30}" dt="2019-10-04T02:16:29.054" v="2" actId="26606"/>
        <pc:sldMkLst>
          <pc:docMk/>
          <pc:sldMk cId="4107851276" sldId="259"/>
        </pc:sldMkLst>
        <pc:spChg chg="mod ord">
          <ac:chgData name="Sarah Gothard" userId="0e53f415fda5f162" providerId="LiveId" clId="{19C1C411-7955-4564-8C02-A0CD79583F30}" dt="2019-10-04T02:16:29.054" v="2" actId="26606"/>
          <ac:spMkLst>
            <pc:docMk/>
            <pc:sldMk cId="4107851276" sldId="259"/>
            <ac:spMk id="18" creationId="{4BFDA1DC-8EAC-4A5B-BCD2-23123D8999E1}"/>
          </ac:spMkLst>
        </pc:spChg>
        <pc:spChg chg="add">
          <ac:chgData name="Sarah Gothard" userId="0e53f415fda5f162" providerId="LiveId" clId="{19C1C411-7955-4564-8C02-A0CD79583F30}" dt="2019-10-04T02:16:29.054" v="2" actId="26606"/>
          <ac:spMkLst>
            <pc:docMk/>
            <pc:sldMk cId="4107851276" sldId="259"/>
            <ac:spMk id="23" creationId="{32BC26D8-82FB-445E-AA49-62A77D7C1EE0}"/>
          </ac:spMkLst>
        </pc:spChg>
        <pc:spChg chg="add">
          <ac:chgData name="Sarah Gothard" userId="0e53f415fda5f162" providerId="LiveId" clId="{19C1C411-7955-4564-8C02-A0CD79583F30}" dt="2019-10-04T02:16:29.054" v="2" actId="26606"/>
          <ac:spMkLst>
            <pc:docMk/>
            <pc:sldMk cId="4107851276" sldId="259"/>
            <ac:spMk id="25" creationId="{CB44330D-EA18-4254-AA95-EB49948539B8}"/>
          </ac:spMkLst>
        </pc:spChg>
        <pc:picChg chg="mod">
          <ac:chgData name="Sarah Gothard" userId="0e53f415fda5f162" providerId="LiveId" clId="{19C1C411-7955-4564-8C02-A0CD79583F30}" dt="2019-10-04T02:16:29.054" v="2" actId="26606"/>
          <ac:picMkLst>
            <pc:docMk/>
            <pc:sldMk cId="4107851276" sldId="259"/>
            <ac:picMk id="2" creationId="{0535C23B-D083-4798-8E8A-3CAD31BFDD1C}"/>
          </ac:picMkLst>
        </pc:picChg>
      </pc:sldChg>
      <pc:sldChg chg="addSp modSp mod setBg">
        <pc:chgData name="Sarah Gothard" userId="0e53f415fda5f162" providerId="LiveId" clId="{19C1C411-7955-4564-8C02-A0CD79583F30}" dt="2019-10-04T02:16:31.952" v="3" actId="26606"/>
        <pc:sldMkLst>
          <pc:docMk/>
          <pc:sldMk cId="3726089027" sldId="260"/>
        </pc:sldMkLst>
        <pc:spChg chg="mod ord">
          <ac:chgData name="Sarah Gothard" userId="0e53f415fda5f162" providerId="LiveId" clId="{19C1C411-7955-4564-8C02-A0CD79583F30}" dt="2019-10-04T02:16:31.952" v="3" actId="26606"/>
          <ac:spMkLst>
            <pc:docMk/>
            <pc:sldMk cId="3726089027" sldId="260"/>
            <ac:spMk id="18" creationId="{4BFDA1DC-8EAC-4A5B-BCD2-23123D8999E1}"/>
          </ac:spMkLst>
        </pc:spChg>
        <pc:spChg chg="add">
          <ac:chgData name="Sarah Gothard" userId="0e53f415fda5f162" providerId="LiveId" clId="{19C1C411-7955-4564-8C02-A0CD79583F30}" dt="2019-10-04T02:16:31.952" v="3" actId="26606"/>
          <ac:spMkLst>
            <pc:docMk/>
            <pc:sldMk cId="3726089027" sldId="260"/>
            <ac:spMk id="23" creationId="{32BC26D8-82FB-445E-AA49-62A77D7C1EE0}"/>
          </ac:spMkLst>
        </pc:spChg>
        <pc:spChg chg="add">
          <ac:chgData name="Sarah Gothard" userId="0e53f415fda5f162" providerId="LiveId" clId="{19C1C411-7955-4564-8C02-A0CD79583F30}" dt="2019-10-04T02:16:31.952" v="3" actId="26606"/>
          <ac:spMkLst>
            <pc:docMk/>
            <pc:sldMk cId="3726089027" sldId="260"/>
            <ac:spMk id="25" creationId="{CB44330D-EA18-4254-AA95-EB49948539B8}"/>
          </ac:spMkLst>
        </pc:spChg>
        <pc:picChg chg="mod">
          <ac:chgData name="Sarah Gothard" userId="0e53f415fda5f162" providerId="LiveId" clId="{19C1C411-7955-4564-8C02-A0CD79583F30}" dt="2019-10-04T02:16:31.952" v="3" actId="26606"/>
          <ac:picMkLst>
            <pc:docMk/>
            <pc:sldMk cId="3726089027" sldId="260"/>
            <ac:picMk id="2" creationId="{59DA57CE-56B6-42E9-945D-4A8057F939F7}"/>
          </ac:picMkLst>
        </pc:picChg>
      </pc:sldChg>
      <pc:sldChg chg="addSp modSp mod setBg">
        <pc:chgData name="Sarah Gothard" userId="0e53f415fda5f162" providerId="LiveId" clId="{19C1C411-7955-4564-8C02-A0CD79583F30}" dt="2019-10-04T02:16:35.094" v="4" actId="26606"/>
        <pc:sldMkLst>
          <pc:docMk/>
          <pc:sldMk cId="3686463914" sldId="261"/>
        </pc:sldMkLst>
        <pc:spChg chg="mod ord">
          <ac:chgData name="Sarah Gothard" userId="0e53f415fda5f162" providerId="LiveId" clId="{19C1C411-7955-4564-8C02-A0CD79583F30}" dt="2019-10-04T02:16:35.094" v="4" actId="26606"/>
          <ac:spMkLst>
            <pc:docMk/>
            <pc:sldMk cId="3686463914" sldId="261"/>
            <ac:spMk id="18" creationId="{4BFDA1DC-8EAC-4A5B-BCD2-23123D8999E1}"/>
          </ac:spMkLst>
        </pc:spChg>
        <pc:spChg chg="add">
          <ac:chgData name="Sarah Gothard" userId="0e53f415fda5f162" providerId="LiveId" clId="{19C1C411-7955-4564-8C02-A0CD79583F30}" dt="2019-10-04T02:16:35.094" v="4" actId="26606"/>
          <ac:spMkLst>
            <pc:docMk/>
            <pc:sldMk cId="3686463914" sldId="261"/>
            <ac:spMk id="23" creationId="{32BC26D8-82FB-445E-AA49-62A77D7C1EE0}"/>
          </ac:spMkLst>
        </pc:spChg>
        <pc:spChg chg="add">
          <ac:chgData name="Sarah Gothard" userId="0e53f415fda5f162" providerId="LiveId" clId="{19C1C411-7955-4564-8C02-A0CD79583F30}" dt="2019-10-04T02:16:35.094" v="4" actId="26606"/>
          <ac:spMkLst>
            <pc:docMk/>
            <pc:sldMk cId="3686463914" sldId="261"/>
            <ac:spMk id="25" creationId="{CB44330D-EA18-4254-AA95-EB49948539B8}"/>
          </ac:spMkLst>
        </pc:spChg>
        <pc:picChg chg="mod">
          <ac:chgData name="Sarah Gothard" userId="0e53f415fda5f162" providerId="LiveId" clId="{19C1C411-7955-4564-8C02-A0CD79583F30}" dt="2019-10-04T02:16:35.094" v="4" actId="26606"/>
          <ac:picMkLst>
            <pc:docMk/>
            <pc:sldMk cId="3686463914" sldId="261"/>
            <ac:picMk id="2" creationId="{4E4599E4-2EB0-42F0-A37E-371D0BDC86AA}"/>
          </ac:picMkLst>
        </pc:picChg>
      </pc:sldChg>
      <pc:sldChg chg="addSp modSp mod setBg">
        <pc:chgData name="Sarah Gothard" userId="0e53f415fda5f162" providerId="LiveId" clId="{19C1C411-7955-4564-8C02-A0CD79583F30}" dt="2019-10-04T02:16:37.732" v="5" actId="26606"/>
        <pc:sldMkLst>
          <pc:docMk/>
          <pc:sldMk cId="1617785436" sldId="262"/>
        </pc:sldMkLst>
        <pc:spChg chg="mod ord">
          <ac:chgData name="Sarah Gothard" userId="0e53f415fda5f162" providerId="LiveId" clId="{19C1C411-7955-4564-8C02-A0CD79583F30}" dt="2019-10-04T02:16:37.732" v="5" actId="26606"/>
          <ac:spMkLst>
            <pc:docMk/>
            <pc:sldMk cId="1617785436" sldId="262"/>
            <ac:spMk id="18" creationId="{4BFDA1DC-8EAC-4A5B-BCD2-23123D8999E1}"/>
          </ac:spMkLst>
        </pc:spChg>
        <pc:spChg chg="add">
          <ac:chgData name="Sarah Gothard" userId="0e53f415fda5f162" providerId="LiveId" clId="{19C1C411-7955-4564-8C02-A0CD79583F30}" dt="2019-10-04T02:16:37.732" v="5" actId="26606"/>
          <ac:spMkLst>
            <pc:docMk/>
            <pc:sldMk cId="1617785436" sldId="262"/>
            <ac:spMk id="23" creationId="{32BC26D8-82FB-445E-AA49-62A77D7C1EE0}"/>
          </ac:spMkLst>
        </pc:spChg>
        <pc:spChg chg="add">
          <ac:chgData name="Sarah Gothard" userId="0e53f415fda5f162" providerId="LiveId" clId="{19C1C411-7955-4564-8C02-A0CD79583F30}" dt="2019-10-04T02:16:37.732" v="5" actId="26606"/>
          <ac:spMkLst>
            <pc:docMk/>
            <pc:sldMk cId="1617785436" sldId="262"/>
            <ac:spMk id="25" creationId="{CB44330D-EA18-4254-AA95-EB49948539B8}"/>
          </ac:spMkLst>
        </pc:spChg>
        <pc:picChg chg="mod">
          <ac:chgData name="Sarah Gothard" userId="0e53f415fda5f162" providerId="LiveId" clId="{19C1C411-7955-4564-8C02-A0CD79583F30}" dt="2019-10-04T02:16:37.732" v="5" actId="26606"/>
          <ac:picMkLst>
            <pc:docMk/>
            <pc:sldMk cId="1617785436" sldId="262"/>
            <ac:picMk id="2" creationId="{74F58A4C-559E-4F13-96C8-B922437B14B0}"/>
          </ac:picMkLst>
        </pc:picChg>
      </pc:sldChg>
      <pc:sldChg chg="addSp modSp mod setBg">
        <pc:chgData name="Sarah Gothard" userId="0e53f415fda5f162" providerId="LiveId" clId="{19C1C411-7955-4564-8C02-A0CD79583F30}" dt="2019-10-04T02:16:40.204" v="6" actId="26606"/>
        <pc:sldMkLst>
          <pc:docMk/>
          <pc:sldMk cId="2720081163" sldId="263"/>
        </pc:sldMkLst>
        <pc:spChg chg="mod ord">
          <ac:chgData name="Sarah Gothard" userId="0e53f415fda5f162" providerId="LiveId" clId="{19C1C411-7955-4564-8C02-A0CD79583F30}" dt="2019-10-04T02:16:40.204" v="6" actId="26606"/>
          <ac:spMkLst>
            <pc:docMk/>
            <pc:sldMk cId="2720081163" sldId="263"/>
            <ac:spMk id="18" creationId="{4BFDA1DC-8EAC-4A5B-BCD2-23123D8999E1}"/>
          </ac:spMkLst>
        </pc:spChg>
        <pc:spChg chg="add">
          <ac:chgData name="Sarah Gothard" userId="0e53f415fda5f162" providerId="LiveId" clId="{19C1C411-7955-4564-8C02-A0CD79583F30}" dt="2019-10-04T02:16:40.204" v="6" actId="26606"/>
          <ac:spMkLst>
            <pc:docMk/>
            <pc:sldMk cId="2720081163" sldId="263"/>
            <ac:spMk id="23" creationId="{32BC26D8-82FB-445E-AA49-62A77D7C1EE0}"/>
          </ac:spMkLst>
        </pc:spChg>
        <pc:spChg chg="add">
          <ac:chgData name="Sarah Gothard" userId="0e53f415fda5f162" providerId="LiveId" clId="{19C1C411-7955-4564-8C02-A0CD79583F30}" dt="2019-10-04T02:16:40.204" v="6" actId="26606"/>
          <ac:spMkLst>
            <pc:docMk/>
            <pc:sldMk cId="2720081163" sldId="263"/>
            <ac:spMk id="25" creationId="{CB44330D-EA18-4254-AA95-EB49948539B8}"/>
          </ac:spMkLst>
        </pc:spChg>
        <pc:picChg chg="mod">
          <ac:chgData name="Sarah Gothard" userId="0e53f415fda5f162" providerId="LiveId" clId="{19C1C411-7955-4564-8C02-A0CD79583F30}" dt="2019-10-04T02:16:40.204" v="6" actId="26606"/>
          <ac:picMkLst>
            <pc:docMk/>
            <pc:sldMk cId="2720081163" sldId="263"/>
            <ac:picMk id="2" creationId="{84E72D82-27E1-4895-9D56-F6CE7A53E879}"/>
          </ac:picMkLst>
        </pc:picChg>
      </pc:sldChg>
      <pc:sldChg chg="addSp modSp mod setBg">
        <pc:chgData name="Sarah Gothard" userId="0e53f415fda5f162" providerId="LiveId" clId="{19C1C411-7955-4564-8C02-A0CD79583F30}" dt="2019-10-04T02:16:42.782" v="7" actId="26606"/>
        <pc:sldMkLst>
          <pc:docMk/>
          <pc:sldMk cId="3924614565" sldId="264"/>
        </pc:sldMkLst>
        <pc:spChg chg="mod ord">
          <ac:chgData name="Sarah Gothard" userId="0e53f415fda5f162" providerId="LiveId" clId="{19C1C411-7955-4564-8C02-A0CD79583F30}" dt="2019-10-04T02:16:42.782" v="7" actId="26606"/>
          <ac:spMkLst>
            <pc:docMk/>
            <pc:sldMk cId="3924614565" sldId="264"/>
            <ac:spMk id="18" creationId="{4BFDA1DC-8EAC-4A5B-BCD2-23123D8999E1}"/>
          </ac:spMkLst>
        </pc:spChg>
        <pc:spChg chg="add">
          <ac:chgData name="Sarah Gothard" userId="0e53f415fda5f162" providerId="LiveId" clId="{19C1C411-7955-4564-8C02-A0CD79583F30}" dt="2019-10-04T02:16:42.782" v="7" actId="26606"/>
          <ac:spMkLst>
            <pc:docMk/>
            <pc:sldMk cId="3924614565" sldId="264"/>
            <ac:spMk id="23" creationId="{32BC26D8-82FB-445E-AA49-62A77D7C1EE0}"/>
          </ac:spMkLst>
        </pc:spChg>
        <pc:spChg chg="add">
          <ac:chgData name="Sarah Gothard" userId="0e53f415fda5f162" providerId="LiveId" clId="{19C1C411-7955-4564-8C02-A0CD79583F30}" dt="2019-10-04T02:16:42.782" v="7" actId="26606"/>
          <ac:spMkLst>
            <pc:docMk/>
            <pc:sldMk cId="3924614565" sldId="264"/>
            <ac:spMk id="25" creationId="{CB44330D-EA18-4254-AA95-EB49948539B8}"/>
          </ac:spMkLst>
        </pc:spChg>
        <pc:picChg chg="mod">
          <ac:chgData name="Sarah Gothard" userId="0e53f415fda5f162" providerId="LiveId" clId="{19C1C411-7955-4564-8C02-A0CD79583F30}" dt="2019-10-04T02:16:42.782" v="7" actId="26606"/>
          <ac:picMkLst>
            <pc:docMk/>
            <pc:sldMk cId="3924614565" sldId="264"/>
            <ac:picMk id="2" creationId="{D90C2C01-4784-48CB-AD44-DC29C8127AB1}"/>
          </ac:picMkLst>
        </pc:picChg>
      </pc:sldChg>
      <pc:sldChg chg="addSp modSp mod setBg">
        <pc:chgData name="Sarah Gothard" userId="0e53f415fda5f162" providerId="LiveId" clId="{19C1C411-7955-4564-8C02-A0CD79583F30}" dt="2019-10-04T02:16:49.633" v="8" actId="26606"/>
        <pc:sldMkLst>
          <pc:docMk/>
          <pc:sldMk cId="1611327801" sldId="265"/>
        </pc:sldMkLst>
        <pc:spChg chg="mod ord">
          <ac:chgData name="Sarah Gothard" userId="0e53f415fda5f162" providerId="LiveId" clId="{19C1C411-7955-4564-8C02-A0CD79583F30}" dt="2019-10-04T02:16:49.633" v="8" actId="26606"/>
          <ac:spMkLst>
            <pc:docMk/>
            <pc:sldMk cId="1611327801" sldId="265"/>
            <ac:spMk id="18" creationId="{4BFDA1DC-8EAC-4A5B-BCD2-23123D8999E1}"/>
          </ac:spMkLst>
        </pc:spChg>
        <pc:spChg chg="add">
          <ac:chgData name="Sarah Gothard" userId="0e53f415fda5f162" providerId="LiveId" clId="{19C1C411-7955-4564-8C02-A0CD79583F30}" dt="2019-10-04T02:16:49.633" v="8" actId="26606"/>
          <ac:spMkLst>
            <pc:docMk/>
            <pc:sldMk cId="1611327801" sldId="265"/>
            <ac:spMk id="23" creationId="{32BC26D8-82FB-445E-AA49-62A77D7C1EE0}"/>
          </ac:spMkLst>
        </pc:spChg>
        <pc:spChg chg="add">
          <ac:chgData name="Sarah Gothard" userId="0e53f415fda5f162" providerId="LiveId" clId="{19C1C411-7955-4564-8C02-A0CD79583F30}" dt="2019-10-04T02:16:49.633" v="8" actId="26606"/>
          <ac:spMkLst>
            <pc:docMk/>
            <pc:sldMk cId="1611327801" sldId="265"/>
            <ac:spMk id="25" creationId="{CB44330D-EA18-4254-AA95-EB49948539B8}"/>
          </ac:spMkLst>
        </pc:spChg>
        <pc:picChg chg="mod">
          <ac:chgData name="Sarah Gothard" userId="0e53f415fda5f162" providerId="LiveId" clId="{19C1C411-7955-4564-8C02-A0CD79583F30}" dt="2019-10-04T02:16:49.633" v="8" actId="26606"/>
          <ac:picMkLst>
            <pc:docMk/>
            <pc:sldMk cId="1611327801" sldId="265"/>
            <ac:picMk id="2" creationId="{04E3BAEE-C4EE-4ED5-9540-5D5637E0C450}"/>
          </ac:picMkLst>
        </pc:picChg>
      </pc:sldChg>
      <pc:sldChg chg="addSp modSp mod setBg">
        <pc:chgData name="Sarah Gothard" userId="0e53f415fda5f162" providerId="LiveId" clId="{19C1C411-7955-4564-8C02-A0CD79583F30}" dt="2019-10-04T02:16:52.183" v="9" actId="26606"/>
        <pc:sldMkLst>
          <pc:docMk/>
          <pc:sldMk cId="581318225" sldId="266"/>
        </pc:sldMkLst>
        <pc:spChg chg="mod ord">
          <ac:chgData name="Sarah Gothard" userId="0e53f415fda5f162" providerId="LiveId" clId="{19C1C411-7955-4564-8C02-A0CD79583F30}" dt="2019-10-04T02:16:52.183" v="9" actId="26606"/>
          <ac:spMkLst>
            <pc:docMk/>
            <pc:sldMk cId="581318225" sldId="266"/>
            <ac:spMk id="18" creationId="{4BFDA1DC-8EAC-4A5B-BCD2-23123D8999E1}"/>
          </ac:spMkLst>
        </pc:spChg>
        <pc:spChg chg="add">
          <ac:chgData name="Sarah Gothard" userId="0e53f415fda5f162" providerId="LiveId" clId="{19C1C411-7955-4564-8C02-A0CD79583F30}" dt="2019-10-04T02:16:52.183" v="9" actId="26606"/>
          <ac:spMkLst>
            <pc:docMk/>
            <pc:sldMk cId="581318225" sldId="266"/>
            <ac:spMk id="23" creationId="{32BC26D8-82FB-445E-AA49-62A77D7C1EE0}"/>
          </ac:spMkLst>
        </pc:spChg>
        <pc:spChg chg="add">
          <ac:chgData name="Sarah Gothard" userId="0e53f415fda5f162" providerId="LiveId" clId="{19C1C411-7955-4564-8C02-A0CD79583F30}" dt="2019-10-04T02:16:52.183" v="9" actId="26606"/>
          <ac:spMkLst>
            <pc:docMk/>
            <pc:sldMk cId="581318225" sldId="266"/>
            <ac:spMk id="25" creationId="{CB44330D-EA18-4254-AA95-EB49948539B8}"/>
          </ac:spMkLst>
        </pc:spChg>
        <pc:picChg chg="mod">
          <ac:chgData name="Sarah Gothard" userId="0e53f415fda5f162" providerId="LiveId" clId="{19C1C411-7955-4564-8C02-A0CD79583F30}" dt="2019-10-04T02:16:52.183" v="9" actId="26606"/>
          <ac:picMkLst>
            <pc:docMk/>
            <pc:sldMk cId="581318225" sldId="266"/>
            <ac:picMk id="2" creationId="{3F49E3E6-D54A-4161-BDD4-FDA797E7F8AA}"/>
          </ac:picMkLst>
        </pc:picChg>
      </pc:sldChg>
      <pc:sldChg chg="addSp modSp mod setBg">
        <pc:chgData name="Sarah Gothard" userId="0e53f415fda5f162" providerId="LiveId" clId="{19C1C411-7955-4564-8C02-A0CD79583F30}" dt="2019-10-04T02:16:55.392" v="10" actId="26606"/>
        <pc:sldMkLst>
          <pc:docMk/>
          <pc:sldMk cId="3892518156" sldId="267"/>
        </pc:sldMkLst>
        <pc:spChg chg="mod ord">
          <ac:chgData name="Sarah Gothard" userId="0e53f415fda5f162" providerId="LiveId" clId="{19C1C411-7955-4564-8C02-A0CD79583F30}" dt="2019-10-04T02:16:55.392" v="10" actId="26606"/>
          <ac:spMkLst>
            <pc:docMk/>
            <pc:sldMk cId="3892518156" sldId="267"/>
            <ac:spMk id="18" creationId="{4BFDA1DC-8EAC-4A5B-BCD2-23123D8999E1}"/>
          </ac:spMkLst>
        </pc:spChg>
        <pc:spChg chg="add">
          <ac:chgData name="Sarah Gothard" userId="0e53f415fda5f162" providerId="LiveId" clId="{19C1C411-7955-4564-8C02-A0CD79583F30}" dt="2019-10-04T02:16:55.392" v="10" actId="26606"/>
          <ac:spMkLst>
            <pc:docMk/>
            <pc:sldMk cId="3892518156" sldId="267"/>
            <ac:spMk id="23" creationId="{32BC26D8-82FB-445E-AA49-62A77D7C1EE0}"/>
          </ac:spMkLst>
        </pc:spChg>
        <pc:spChg chg="add">
          <ac:chgData name="Sarah Gothard" userId="0e53f415fda5f162" providerId="LiveId" clId="{19C1C411-7955-4564-8C02-A0CD79583F30}" dt="2019-10-04T02:16:55.392" v="10" actId="26606"/>
          <ac:spMkLst>
            <pc:docMk/>
            <pc:sldMk cId="3892518156" sldId="267"/>
            <ac:spMk id="25" creationId="{CB44330D-EA18-4254-AA95-EB49948539B8}"/>
          </ac:spMkLst>
        </pc:spChg>
        <pc:picChg chg="mod">
          <ac:chgData name="Sarah Gothard" userId="0e53f415fda5f162" providerId="LiveId" clId="{19C1C411-7955-4564-8C02-A0CD79583F30}" dt="2019-10-04T02:16:55.392" v="10" actId="26606"/>
          <ac:picMkLst>
            <pc:docMk/>
            <pc:sldMk cId="3892518156" sldId="267"/>
            <ac:picMk id="2" creationId="{937C38A8-2D6B-4BCC-8838-374BD994ABDF}"/>
          </ac:picMkLst>
        </pc:picChg>
      </pc:sldChg>
      <pc:sldChg chg="addSp modSp mod setBg">
        <pc:chgData name="Sarah Gothard" userId="0e53f415fda5f162" providerId="LiveId" clId="{19C1C411-7955-4564-8C02-A0CD79583F30}" dt="2019-10-04T02:16:57.520" v="11" actId="26606"/>
        <pc:sldMkLst>
          <pc:docMk/>
          <pc:sldMk cId="3413160810" sldId="268"/>
        </pc:sldMkLst>
        <pc:spChg chg="mod ord">
          <ac:chgData name="Sarah Gothard" userId="0e53f415fda5f162" providerId="LiveId" clId="{19C1C411-7955-4564-8C02-A0CD79583F30}" dt="2019-10-04T02:16:57.520" v="11" actId="26606"/>
          <ac:spMkLst>
            <pc:docMk/>
            <pc:sldMk cId="3413160810" sldId="268"/>
            <ac:spMk id="18" creationId="{4BFDA1DC-8EAC-4A5B-BCD2-23123D8999E1}"/>
          </ac:spMkLst>
        </pc:spChg>
        <pc:spChg chg="add">
          <ac:chgData name="Sarah Gothard" userId="0e53f415fda5f162" providerId="LiveId" clId="{19C1C411-7955-4564-8C02-A0CD79583F30}" dt="2019-10-04T02:16:57.520" v="11" actId="26606"/>
          <ac:spMkLst>
            <pc:docMk/>
            <pc:sldMk cId="3413160810" sldId="268"/>
            <ac:spMk id="23" creationId="{32BC26D8-82FB-445E-AA49-62A77D7C1EE0}"/>
          </ac:spMkLst>
        </pc:spChg>
        <pc:spChg chg="add">
          <ac:chgData name="Sarah Gothard" userId="0e53f415fda5f162" providerId="LiveId" clId="{19C1C411-7955-4564-8C02-A0CD79583F30}" dt="2019-10-04T02:16:57.520" v="11" actId="26606"/>
          <ac:spMkLst>
            <pc:docMk/>
            <pc:sldMk cId="3413160810" sldId="268"/>
            <ac:spMk id="25" creationId="{CB44330D-EA18-4254-AA95-EB49948539B8}"/>
          </ac:spMkLst>
        </pc:spChg>
        <pc:picChg chg="mod">
          <ac:chgData name="Sarah Gothard" userId="0e53f415fda5f162" providerId="LiveId" clId="{19C1C411-7955-4564-8C02-A0CD79583F30}" dt="2019-10-04T02:16:57.520" v="11" actId="26606"/>
          <ac:picMkLst>
            <pc:docMk/>
            <pc:sldMk cId="3413160810" sldId="268"/>
            <ac:picMk id="2" creationId="{95924535-8553-42E4-A84E-7839416D5A9A}"/>
          </ac:picMkLst>
        </pc:picChg>
      </pc:sldChg>
      <pc:sldChg chg="addSp modSp mod setBg">
        <pc:chgData name="Sarah Gothard" userId="0e53f415fda5f162" providerId="LiveId" clId="{19C1C411-7955-4564-8C02-A0CD79583F30}" dt="2019-10-04T02:17:03.369" v="12" actId="26606"/>
        <pc:sldMkLst>
          <pc:docMk/>
          <pc:sldMk cId="3739504931" sldId="269"/>
        </pc:sldMkLst>
        <pc:spChg chg="mod ord">
          <ac:chgData name="Sarah Gothard" userId="0e53f415fda5f162" providerId="LiveId" clId="{19C1C411-7955-4564-8C02-A0CD79583F30}" dt="2019-10-04T02:17:03.369" v="12" actId="26606"/>
          <ac:spMkLst>
            <pc:docMk/>
            <pc:sldMk cId="3739504931" sldId="269"/>
            <ac:spMk id="18" creationId="{4BFDA1DC-8EAC-4A5B-BCD2-23123D8999E1}"/>
          </ac:spMkLst>
        </pc:spChg>
        <pc:spChg chg="add">
          <ac:chgData name="Sarah Gothard" userId="0e53f415fda5f162" providerId="LiveId" clId="{19C1C411-7955-4564-8C02-A0CD79583F30}" dt="2019-10-04T02:17:03.369" v="12" actId="26606"/>
          <ac:spMkLst>
            <pc:docMk/>
            <pc:sldMk cId="3739504931" sldId="269"/>
            <ac:spMk id="23" creationId="{32BC26D8-82FB-445E-AA49-62A77D7C1EE0}"/>
          </ac:spMkLst>
        </pc:spChg>
        <pc:spChg chg="add">
          <ac:chgData name="Sarah Gothard" userId="0e53f415fda5f162" providerId="LiveId" clId="{19C1C411-7955-4564-8C02-A0CD79583F30}" dt="2019-10-04T02:17:03.369" v="12" actId="26606"/>
          <ac:spMkLst>
            <pc:docMk/>
            <pc:sldMk cId="3739504931" sldId="269"/>
            <ac:spMk id="25" creationId="{CB44330D-EA18-4254-AA95-EB49948539B8}"/>
          </ac:spMkLst>
        </pc:spChg>
        <pc:picChg chg="mod">
          <ac:chgData name="Sarah Gothard" userId="0e53f415fda5f162" providerId="LiveId" clId="{19C1C411-7955-4564-8C02-A0CD79583F30}" dt="2019-10-04T02:17:03.369" v="12" actId="26606"/>
          <ac:picMkLst>
            <pc:docMk/>
            <pc:sldMk cId="3739504931" sldId="269"/>
            <ac:picMk id="2" creationId="{74EA0576-8396-483F-ACD9-542183D3FDF5}"/>
          </ac:picMkLst>
        </pc:picChg>
      </pc:sldChg>
      <pc:sldChg chg="addSp modSp mod setBg">
        <pc:chgData name="Sarah Gothard" userId="0e53f415fda5f162" providerId="LiveId" clId="{19C1C411-7955-4564-8C02-A0CD79583F30}" dt="2019-10-04T02:17:07.657" v="13" actId="26606"/>
        <pc:sldMkLst>
          <pc:docMk/>
          <pc:sldMk cId="2139588266" sldId="270"/>
        </pc:sldMkLst>
        <pc:spChg chg="mod ord">
          <ac:chgData name="Sarah Gothard" userId="0e53f415fda5f162" providerId="LiveId" clId="{19C1C411-7955-4564-8C02-A0CD79583F30}" dt="2019-10-04T02:17:07.657" v="13" actId="26606"/>
          <ac:spMkLst>
            <pc:docMk/>
            <pc:sldMk cId="2139588266" sldId="270"/>
            <ac:spMk id="18" creationId="{4BFDA1DC-8EAC-4A5B-BCD2-23123D8999E1}"/>
          </ac:spMkLst>
        </pc:spChg>
        <pc:spChg chg="add">
          <ac:chgData name="Sarah Gothard" userId="0e53f415fda5f162" providerId="LiveId" clId="{19C1C411-7955-4564-8C02-A0CD79583F30}" dt="2019-10-04T02:17:07.657" v="13" actId="26606"/>
          <ac:spMkLst>
            <pc:docMk/>
            <pc:sldMk cId="2139588266" sldId="270"/>
            <ac:spMk id="23" creationId="{32BC26D8-82FB-445E-AA49-62A77D7C1EE0}"/>
          </ac:spMkLst>
        </pc:spChg>
        <pc:spChg chg="add">
          <ac:chgData name="Sarah Gothard" userId="0e53f415fda5f162" providerId="LiveId" clId="{19C1C411-7955-4564-8C02-A0CD79583F30}" dt="2019-10-04T02:17:07.657" v="13" actId="26606"/>
          <ac:spMkLst>
            <pc:docMk/>
            <pc:sldMk cId="2139588266" sldId="270"/>
            <ac:spMk id="25" creationId="{CB44330D-EA18-4254-AA95-EB49948539B8}"/>
          </ac:spMkLst>
        </pc:spChg>
        <pc:picChg chg="mod">
          <ac:chgData name="Sarah Gothard" userId="0e53f415fda5f162" providerId="LiveId" clId="{19C1C411-7955-4564-8C02-A0CD79583F30}" dt="2019-10-04T02:17:07.657" v="13" actId="26606"/>
          <ac:picMkLst>
            <pc:docMk/>
            <pc:sldMk cId="2139588266" sldId="270"/>
            <ac:picMk id="2" creationId="{09AADE4D-DF2B-407E-9442-17EA3D2F892A}"/>
          </ac:picMkLst>
        </pc:picChg>
      </pc:sldChg>
      <pc:sldChg chg="addSp modSp mod setBg">
        <pc:chgData name="Sarah Gothard" userId="0e53f415fda5f162" providerId="LiveId" clId="{19C1C411-7955-4564-8C02-A0CD79583F30}" dt="2019-10-04T02:17:10.541" v="14" actId="26606"/>
        <pc:sldMkLst>
          <pc:docMk/>
          <pc:sldMk cId="1656013742" sldId="271"/>
        </pc:sldMkLst>
        <pc:spChg chg="mod ord">
          <ac:chgData name="Sarah Gothard" userId="0e53f415fda5f162" providerId="LiveId" clId="{19C1C411-7955-4564-8C02-A0CD79583F30}" dt="2019-10-04T02:17:10.541" v="14" actId="26606"/>
          <ac:spMkLst>
            <pc:docMk/>
            <pc:sldMk cId="1656013742" sldId="271"/>
            <ac:spMk id="18" creationId="{4BFDA1DC-8EAC-4A5B-BCD2-23123D8999E1}"/>
          </ac:spMkLst>
        </pc:spChg>
        <pc:spChg chg="add">
          <ac:chgData name="Sarah Gothard" userId="0e53f415fda5f162" providerId="LiveId" clId="{19C1C411-7955-4564-8C02-A0CD79583F30}" dt="2019-10-04T02:17:10.541" v="14" actId="26606"/>
          <ac:spMkLst>
            <pc:docMk/>
            <pc:sldMk cId="1656013742" sldId="271"/>
            <ac:spMk id="23" creationId="{32BC26D8-82FB-445E-AA49-62A77D7C1EE0}"/>
          </ac:spMkLst>
        </pc:spChg>
        <pc:spChg chg="add">
          <ac:chgData name="Sarah Gothard" userId="0e53f415fda5f162" providerId="LiveId" clId="{19C1C411-7955-4564-8C02-A0CD79583F30}" dt="2019-10-04T02:17:10.541" v="14" actId="26606"/>
          <ac:spMkLst>
            <pc:docMk/>
            <pc:sldMk cId="1656013742" sldId="271"/>
            <ac:spMk id="25" creationId="{CB44330D-EA18-4254-AA95-EB49948539B8}"/>
          </ac:spMkLst>
        </pc:spChg>
        <pc:picChg chg="mod">
          <ac:chgData name="Sarah Gothard" userId="0e53f415fda5f162" providerId="LiveId" clId="{19C1C411-7955-4564-8C02-A0CD79583F30}" dt="2019-10-04T02:17:10.541" v="14" actId="26606"/>
          <ac:picMkLst>
            <pc:docMk/>
            <pc:sldMk cId="1656013742" sldId="271"/>
            <ac:picMk id="2" creationId="{DBCAE1B6-B45C-4E40-BD60-A84C429DD98B}"/>
          </ac:picMkLst>
        </pc:picChg>
      </pc:sldChg>
    </pc:docChg>
  </pc:docChgLst>
  <pc:docChgLst>
    <pc:chgData name="Sarah Gothard" userId="0e53f415fda5f162" providerId="LiveId" clId="{6607E405-600B-4648-B6DC-2B13EA184082}"/>
  </pc:docChgLst>
  <pc:docChgLst>
    <pc:chgData name="Sarah Gothard" userId="0e53f415fda5f162" providerId="LiveId" clId="{083D886B-D621-4A85-8ABF-6299EEAFFE3E}"/>
  </pc:docChgLst>
  <pc:docChgLst>
    <pc:chgData name="Sarah Gothard" userId="0e53f415fda5f162" providerId="LiveId" clId="{B14BA01B-14A3-4915-91B6-96EA3AE79A92}"/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91178-905E-4181-A080-73FBE2A7F10F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C0C31-3BFD-43A2-B8EE-356E8F33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55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49B93-516E-447E-9C4C-C287614C6398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908AF-65BE-457F-9D87-289A548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2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are welcome to use or modify these PowerPoints as needed. Feel free to change the design or layout to suit your ministry, school, home, or company. </a:t>
            </a:r>
            <a:r>
              <a:rPr lang="en-US"/>
              <a:t>More PowerPoint slides can be found at mobilehymns.org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618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4A5E8-EBEC-488E-AE66-5DA21A38EE26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145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2FCC0-5F4E-427F-9127-B94CD82A0C38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385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3A5CF-AFEC-4509-B771-31481ADC1172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579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D43AE-BA47-4254-AC12-551DD83CE10D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991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CAEB-D68E-468F-8E56-B4B66E1C0A61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168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C4FE-EB64-46BB-9205-B1EE9EE8BFC9}" type="datetime1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505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4EE6-CF30-4CA8-B154-B496D8D79A09}" type="datetime1">
              <a:rPr lang="en-US" smtClean="0"/>
              <a:t>10/3/2019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327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8C175-E6CD-4916-8689-413DF59FA2B7}" type="datetime1">
              <a:rPr lang="en-US" smtClean="0"/>
              <a:t>10/3/2019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056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422B-9403-45EA-B93B-F8104079F340}" type="datetime1">
              <a:rPr lang="en-US" smtClean="0"/>
              <a:t>10/3/2019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368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7844-C336-4BB0-BDE0-54C7634A075B}" type="datetime1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86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49165-212D-48C1-9776-729E0A8C0D58}" type="datetime1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415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59896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664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87358ED-57BA-4DD0-8058-BAA5D2E39C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2447544"/>
            <a:ext cx="10905066" cy="1962912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277B3-F2AB-47E8-A410-E4DFF7CB2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2111670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F49E3E6-D54A-4161-BDD4-FDA797E7F8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397" y="643467"/>
            <a:ext cx="10413205" cy="5571066"/>
          </a:xfrm>
          <a:prstGeom prst="rect">
            <a:avLst/>
          </a:prstGeom>
        </p:spPr>
      </p:pic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4BFDA1DC-8EAC-4A5B-BCD2-23123D899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5813182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37C38A8-2D6B-4BCC-8838-374BD994AB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327" y="643467"/>
            <a:ext cx="10765346" cy="5571066"/>
          </a:xfrm>
          <a:prstGeom prst="rect">
            <a:avLst/>
          </a:prstGeom>
        </p:spPr>
      </p:pic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4BFDA1DC-8EAC-4A5B-BCD2-23123D899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8925181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5924535-8553-42E4-A84E-7839416D5A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661839"/>
            <a:ext cx="10905066" cy="5534321"/>
          </a:xfrm>
          <a:prstGeom prst="rect">
            <a:avLst/>
          </a:prstGeom>
        </p:spPr>
      </p:pic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4BFDA1DC-8EAC-4A5B-BCD2-23123D899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4131608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4EA0576-8396-483F-ACD9-542183D3FD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370" y="643467"/>
            <a:ext cx="10561260" cy="5571066"/>
          </a:xfrm>
          <a:prstGeom prst="rect">
            <a:avLst/>
          </a:prstGeom>
        </p:spPr>
      </p:pic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4BFDA1DC-8EAC-4A5B-BCD2-23123D899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7395049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9AADE4D-DF2B-407E-9442-17EA3D2F89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375" y="643467"/>
            <a:ext cx="10269249" cy="5571066"/>
          </a:xfrm>
          <a:prstGeom prst="rect">
            <a:avLst/>
          </a:prstGeom>
        </p:spPr>
      </p:pic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4BFDA1DC-8EAC-4A5B-BCD2-23123D899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1395882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BCAE1B6-B45C-4E40-BD60-A84C429DD9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268" y="643467"/>
            <a:ext cx="10175464" cy="5571066"/>
          </a:xfrm>
          <a:prstGeom prst="rect">
            <a:avLst/>
          </a:prstGeom>
        </p:spPr>
      </p:pic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4BFDA1DC-8EAC-4A5B-BCD2-23123D899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656013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6BE25C-6BFD-498E-AB52-10E89BFCE0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222" y="643467"/>
            <a:ext cx="10611555" cy="5571066"/>
          </a:xfrm>
          <a:prstGeom prst="rect">
            <a:avLst/>
          </a:prstGeom>
        </p:spPr>
      </p:pic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4BFDA1DC-8EAC-4A5B-BCD2-23123D899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499496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35C23B-D083-4798-8E8A-3CAD31BFDD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222" y="643467"/>
            <a:ext cx="10611555" cy="5571066"/>
          </a:xfrm>
          <a:prstGeom prst="rect">
            <a:avLst/>
          </a:prstGeom>
        </p:spPr>
      </p:pic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4BFDA1DC-8EAC-4A5B-BCD2-23123D899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4107851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9DA57CE-56B6-42E9-945D-4A8057F939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605" y="643467"/>
            <a:ext cx="10316790" cy="5571066"/>
          </a:xfrm>
          <a:prstGeom prst="rect">
            <a:avLst/>
          </a:prstGeom>
        </p:spPr>
      </p:pic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4BFDA1DC-8EAC-4A5B-BCD2-23123D899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726089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E4599E4-2EB0-42F0-A37E-371D0BDC86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222" y="643467"/>
            <a:ext cx="10611555" cy="5571066"/>
          </a:xfrm>
          <a:prstGeom prst="rect">
            <a:avLst/>
          </a:prstGeom>
        </p:spPr>
      </p:pic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4BFDA1DC-8EAC-4A5B-BCD2-23123D899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686463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4F58A4C-559E-4F13-96C8-B922437B14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370" y="643467"/>
            <a:ext cx="10561260" cy="5571066"/>
          </a:xfrm>
          <a:prstGeom prst="rect">
            <a:avLst/>
          </a:prstGeom>
        </p:spPr>
      </p:pic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4BFDA1DC-8EAC-4A5B-BCD2-23123D899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617785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4E72D82-27E1-4895-9D56-F6CE7A53E8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327" y="643467"/>
            <a:ext cx="10765346" cy="5571066"/>
          </a:xfrm>
          <a:prstGeom prst="rect">
            <a:avLst/>
          </a:prstGeom>
        </p:spPr>
      </p:pic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4BFDA1DC-8EAC-4A5B-BCD2-23123D899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720081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90C2C01-4784-48CB-AD44-DC29C8127A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951" y="643467"/>
            <a:ext cx="10462097" cy="5571066"/>
          </a:xfrm>
          <a:prstGeom prst="rect">
            <a:avLst/>
          </a:prstGeom>
        </p:spPr>
      </p:pic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4BFDA1DC-8EAC-4A5B-BCD2-23123D899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924614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4E3BAEE-C4EE-4ED5-9540-5D5637E0C4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836" y="643467"/>
            <a:ext cx="10662327" cy="5571066"/>
          </a:xfrm>
          <a:prstGeom prst="rect">
            <a:avLst/>
          </a:prstGeom>
        </p:spPr>
      </p:pic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4BFDA1DC-8EAC-4A5B-BCD2-23123D899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6113278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</Words>
  <Application>Microsoft Office PowerPoint</Application>
  <PresentationFormat>Widescreen</PresentationFormat>
  <Paragraphs>17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Gothard</dc:creator>
  <cp:lastModifiedBy>Sarah Gothard</cp:lastModifiedBy>
  <cp:revision>1</cp:revision>
  <dcterms:created xsi:type="dcterms:W3CDTF">2019-10-04T02:17:10Z</dcterms:created>
  <dcterms:modified xsi:type="dcterms:W3CDTF">2019-10-04T02:17:11Z</dcterms:modified>
</cp:coreProperties>
</file>