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C12E4F-61BA-46A2-A0CE-ED104D3B674F}" v="6" dt="2019-09-29T18:44:54.221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2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6A3B8600-C422-4D6D-B332-5317BC4929A6}"/>
  </pc:docChgLst>
  <pc:docChgLst>
    <pc:chgData name="Sarah Gothard" userId="0e53f415fda5f162" providerId="LiveId" clId="{171C9ABC-C462-4040-A713-544F5B0B3C5F}"/>
  </pc:docChgLst>
  <pc:docChgLst>
    <pc:chgData name="Sarah Gothard" userId="0e53f415fda5f162" providerId="LiveId" clId="{6AC12E4F-61BA-46A2-A0CE-ED104D3B674F}"/>
    <pc:docChg chg="undo custSel mod addSld delSld modSld">
      <pc:chgData name="Sarah Gothard" userId="0e53f415fda5f162" providerId="LiveId" clId="{6AC12E4F-61BA-46A2-A0CE-ED104D3B674F}" dt="2019-09-29T18:45:02.313" v="24" actId="26606"/>
      <pc:docMkLst>
        <pc:docMk/>
      </pc:docMkLst>
      <pc:sldChg chg="addSp delSp modSp mod setBg">
        <pc:chgData name="Sarah Gothard" userId="0e53f415fda5f162" providerId="LiveId" clId="{6AC12E4F-61BA-46A2-A0CE-ED104D3B674F}" dt="2019-09-29T18:43:34.679" v="2" actId="26606"/>
        <pc:sldMkLst>
          <pc:docMk/>
          <pc:sldMk cId="2211167003" sldId="257"/>
        </pc:sldMkLst>
        <pc:spChg chg="mod ord">
          <ac:chgData name="Sarah Gothard" userId="0e53f415fda5f162" providerId="LiveId" clId="{6AC12E4F-61BA-46A2-A0CE-ED104D3B674F}" dt="2019-09-29T18:43:34.679" v="2" actId="26606"/>
          <ac:spMkLst>
            <pc:docMk/>
            <pc:sldMk cId="2211167003" sldId="257"/>
            <ac:spMk id="5" creationId="{B35277B3-F2AB-47E8-A410-E4DFF7CB251C}"/>
          </ac:spMkLst>
        </pc:spChg>
        <pc:spChg chg="add del">
          <ac:chgData name="Sarah Gothard" userId="0e53f415fda5f162" providerId="LiveId" clId="{6AC12E4F-61BA-46A2-A0CE-ED104D3B674F}" dt="2019-09-29T18:43:34.662" v="1" actId="26606"/>
          <ac:spMkLst>
            <pc:docMk/>
            <pc:sldMk cId="2211167003" sldId="257"/>
            <ac:spMk id="10" creationId="{B9FF99BD-075F-4761-A995-6FC574BD25EA}"/>
          </ac:spMkLst>
        </pc:spChg>
        <pc:spChg chg="add del">
          <ac:chgData name="Sarah Gothard" userId="0e53f415fda5f162" providerId="LiveId" clId="{6AC12E4F-61BA-46A2-A0CE-ED104D3B674F}" dt="2019-09-29T18:43:34.662" v="1" actId="26606"/>
          <ac:spMkLst>
            <pc:docMk/>
            <pc:sldMk cId="2211167003" sldId="257"/>
            <ac:spMk id="12" creationId="{A7B21A54-9BA3-4EA9-B460-5A829ADD9051}"/>
          </ac:spMkLst>
        </pc:spChg>
        <pc:spChg chg="add del">
          <ac:chgData name="Sarah Gothard" userId="0e53f415fda5f162" providerId="LiveId" clId="{6AC12E4F-61BA-46A2-A0CE-ED104D3B674F}" dt="2019-09-29T18:43:34.662" v="1" actId="26606"/>
          <ac:spMkLst>
            <pc:docMk/>
            <pc:sldMk cId="2211167003" sldId="257"/>
            <ac:spMk id="14" creationId="{6FA8F714-B9D8-488A-8CCA-E9948FF913A9}"/>
          </ac:spMkLst>
        </pc:spChg>
        <pc:spChg chg="add">
          <ac:chgData name="Sarah Gothard" userId="0e53f415fda5f162" providerId="LiveId" clId="{6AC12E4F-61BA-46A2-A0CE-ED104D3B674F}" dt="2019-09-29T18:43:34.679" v="2" actId="26606"/>
          <ac:spMkLst>
            <pc:docMk/>
            <pc:sldMk cId="2211167003" sldId="257"/>
            <ac:spMk id="16" creationId="{01D0AF59-99C3-4251-AB9A-C966C6AD4400}"/>
          </ac:spMkLst>
        </pc:spChg>
        <pc:spChg chg="add">
          <ac:chgData name="Sarah Gothard" userId="0e53f415fda5f162" providerId="LiveId" clId="{6AC12E4F-61BA-46A2-A0CE-ED104D3B674F}" dt="2019-09-29T18:43:34.679" v="2" actId="26606"/>
          <ac:spMkLst>
            <pc:docMk/>
            <pc:sldMk cId="2211167003" sldId="257"/>
            <ac:spMk id="17" creationId="{1855405F-37A2-4869-9154-F8BE3BECE6C3}"/>
          </ac:spMkLst>
        </pc:spChg>
        <pc:picChg chg="mod">
          <ac:chgData name="Sarah Gothard" userId="0e53f415fda5f162" providerId="LiveId" clId="{6AC12E4F-61BA-46A2-A0CE-ED104D3B674F}" dt="2019-09-29T18:43:34.679" v="2" actId="26606"/>
          <ac:picMkLst>
            <pc:docMk/>
            <pc:sldMk cId="2211167003" sldId="257"/>
            <ac:picMk id="2" creationId="{8866AA12-A6AC-4114-A51D-C22B45BC12F2}"/>
          </ac:picMkLst>
        </pc:picChg>
      </pc:sldChg>
      <pc:sldChg chg="addSp modSp mod setBg">
        <pc:chgData name="Sarah Gothard" userId="0e53f415fda5f162" providerId="LiveId" clId="{6AC12E4F-61BA-46A2-A0CE-ED104D3B674F}" dt="2019-09-29T18:43:37.924" v="3" actId="26606"/>
        <pc:sldMkLst>
          <pc:docMk/>
          <pc:sldMk cId="2406420246" sldId="258"/>
        </pc:sldMkLst>
        <pc:spChg chg="mod ord">
          <ac:chgData name="Sarah Gothard" userId="0e53f415fda5f162" providerId="LiveId" clId="{6AC12E4F-61BA-46A2-A0CE-ED104D3B674F}" dt="2019-09-29T18:43:37.924" v="3" actId="26606"/>
          <ac:spMkLst>
            <pc:docMk/>
            <pc:sldMk cId="2406420246" sldId="258"/>
            <ac:spMk id="4" creationId="{7E91581F-15F2-4374-B583-E7D14CB5FB99}"/>
          </ac:spMkLst>
        </pc:spChg>
        <pc:spChg chg="add">
          <ac:chgData name="Sarah Gothard" userId="0e53f415fda5f162" providerId="LiveId" clId="{6AC12E4F-61BA-46A2-A0CE-ED104D3B674F}" dt="2019-09-29T18:43:37.924" v="3" actId="26606"/>
          <ac:spMkLst>
            <pc:docMk/>
            <pc:sldMk cId="2406420246" sldId="258"/>
            <ac:spMk id="9" creationId="{01D0AF59-99C3-4251-AB9A-C966C6AD4400}"/>
          </ac:spMkLst>
        </pc:spChg>
        <pc:spChg chg="add">
          <ac:chgData name="Sarah Gothard" userId="0e53f415fda5f162" providerId="LiveId" clId="{6AC12E4F-61BA-46A2-A0CE-ED104D3B674F}" dt="2019-09-29T18:43:37.924" v="3" actId="26606"/>
          <ac:spMkLst>
            <pc:docMk/>
            <pc:sldMk cId="2406420246" sldId="258"/>
            <ac:spMk id="11" creationId="{1855405F-37A2-4869-9154-F8BE3BECE6C3}"/>
          </ac:spMkLst>
        </pc:spChg>
        <pc:picChg chg="mod">
          <ac:chgData name="Sarah Gothard" userId="0e53f415fda5f162" providerId="LiveId" clId="{6AC12E4F-61BA-46A2-A0CE-ED104D3B674F}" dt="2019-09-29T18:43:37.924" v="3" actId="26606"/>
          <ac:picMkLst>
            <pc:docMk/>
            <pc:sldMk cId="2406420246" sldId="258"/>
            <ac:picMk id="2" creationId="{E0A9ECC7-85CC-4AA4-A542-09C45BF55559}"/>
          </ac:picMkLst>
        </pc:picChg>
      </pc:sldChg>
      <pc:sldChg chg="addSp modSp mod setBg">
        <pc:chgData name="Sarah Gothard" userId="0e53f415fda5f162" providerId="LiveId" clId="{6AC12E4F-61BA-46A2-A0CE-ED104D3B674F}" dt="2019-09-29T18:43:41.152" v="4" actId="26606"/>
        <pc:sldMkLst>
          <pc:docMk/>
          <pc:sldMk cId="1251761201" sldId="259"/>
        </pc:sldMkLst>
        <pc:spChg chg="mod ord">
          <ac:chgData name="Sarah Gothard" userId="0e53f415fda5f162" providerId="LiveId" clId="{6AC12E4F-61BA-46A2-A0CE-ED104D3B674F}" dt="2019-09-29T18:43:41.152" v="4" actId="26606"/>
          <ac:spMkLst>
            <pc:docMk/>
            <pc:sldMk cId="1251761201" sldId="259"/>
            <ac:spMk id="4" creationId="{2F071BF5-FCEA-498D-93D8-EBED564287E0}"/>
          </ac:spMkLst>
        </pc:spChg>
        <pc:spChg chg="add">
          <ac:chgData name="Sarah Gothard" userId="0e53f415fda5f162" providerId="LiveId" clId="{6AC12E4F-61BA-46A2-A0CE-ED104D3B674F}" dt="2019-09-29T18:43:41.152" v="4" actId="26606"/>
          <ac:spMkLst>
            <pc:docMk/>
            <pc:sldMk cId="1251761201" sldId="259"/>
            <ac:spMk id="9" creationId="{01D0AF59-99C3-4251-AB9A-C966C6AD4400}"/>
          </ac:spMkLst>
        </pc:spChg>
        <pc:spChg chg="add">
          <ac:chgData name="Sarah Gothard" userId="0e53f415fda5f162" providerId="LiveId" clId="{6AC12E4F-61BA-46A2-A0CE-ED104D3B674F}" dt="2019-09-29T18:43:41.152" v="4" actId="26606"/>
          <ac:spMkLst>
            <pc:docMk/>
            <pc:sldMk cId="1251761201" sldId="259"/>
            <ac:spMk id="11" creationId="{1855405F-37A2-4869-9154-F8BE3BECE6C3}"/>
          </ac:spMkLst>
        </pc:spChg>
        <pc:picChg chg="mod">
          <ac:chgData name="Sarah Gothard" userId="0e53f415fda5f162" providerId="LiveId" clId="{6AC12E4F-61BA-46A2-A0CE-ED104D3B674F}" dt="2019-09-29T18:43:41.152" v="4" actId="26606"/>
          <ac:picMkLst>
            <pc:docMk/>
            <pc:sldMk cId="1251761201" sldId="259"/>
            <ac:picMk id="2" creationId="{A3CC19B0-7D80-4C0B-A1CE-E45321EDAEAC}"/>
          </ac:picMkLst>
        </pc:picChg>
      </pc:sldChg>
      <pc:sldChg chg="addSp modSp mod setBg">
        <pc:chgData name="Sarah Gothard" userId="0e53f415fda5f162" providerId="LiveId" clId="{6AC12E4F-61BA-46A2-A0CE-ED104D3B674F}" dt="2019-09-29T18:43:45.117" v="5" actId="26606"/>
        <pc:sldMkLst>
          <pc:docMk/>
          <pc:sldMk cId="2015709358" sldId="260"/>
        </pc:sldMkLst>
        <pc:spChg chg="mod ord">
          <ac:chgData name="Sarah Gothard" userId="0e53f415fda5f162" providerId="LiveId" clId="{6AC12E4F-61BA-46A2-A0CE-ED104D3B674F}" dt="2019-09-29T18:43:45.117" v="5" actId="26606"/>
          <ac:spMkLst>
            <pc:docMk/>
            <pc:sldMk cId="2015709358" sldId="260"/>
            <ac:spMk id="4" creationId="{B3FF7EEA-BFBB-40B9-A622-AEC60E39D398}"/>
          </ac:spMkLst>
        </pc:spChg>
        <pc:spChg chg="add">
          <ac:chgData name="Sarah Gothard" userId="0e53f415fda5f162" providerId="LiveId" clId="{6AC12E4F-61BA-46A2-A0CE-ED104D3B674F}" dt="2019-09-29T18:43:45.117" v="5" actId="26606"/>
          <ac:spMkLst>
            <pc:docMk/>
            <pc:sldMk cId="2015709358" sldId="260"/>
            <ac:spMk id="9" creationId="{01D0AF59-99C3-4251-AB9A-C966C6AD4400}"/>
          </ac:spMkLst>
        </pc:spChg>
        <pc:spChg chg="add">
          <ac:chgData name="Sarah Gothard" userId="0e53f415fda5f162" providerId="LiveId" clId="{6AC12E4F-61BA-46A2-A0CE-ED104D3B674F}" dt="2019-09-29T18:43:45.117" v="5" actId="26606"/>
          <ac:spMkLst>
            <pc:docMk/>
            <pc:sldMk cId="2015709358" sldId="260"/>
            <ac:spMk id="11" creationId="{1855405F-37A2-4869-9154-F8BE3BECE6C3}"/>
          </ac:spMkLst>
        </pc:spChg>
        <pc:picChg chg="mod">
          <ac:chgData name="Sarah Gothard" userId="0e53f415fda5f162" providerId="LiveId" clId="{6AC12E4F-61BA-46A2-A0CE-ED104D3B674F}" dt="2019-09-29T18:43:45.117" v="5" actId="26606"/>
          <ac:picMkLst>
            <pc:docMk/>
            <pc:sldMk cId="2015709358" sldId="260"/>
            <ac:picMk id="2" creationId="{9418C111-1A65-4DB0-BA88-8E6CF47A5820}"/>
          </ac:picMkLst>
        </pc:picChg>
      </pc:sldChg>
      <pc:sldChg chg="addSp modSp mod setBg">
        <pc:chgData name="Sarah Gothard" userId="0e53f415fda5f162" providerId="LiveId" clId="{6AC12E4F-61BA-46A2-A0CE-ED104D3B674F}" dt="2019-09-29T18:43:48.722" v="6" actId="26606"/>
        <pc:sldMkLst>
          <pc:docMk/>
          <pc:sldMk cId="3219201374" sldId="261"/>
        </pc:sldMkLst>
        <pc:spChg chg="mod ord">
          <ac:chgData name="Sarah Gothard" userId="0e53f415fda5f162" providerId="LiveId" clId="{6AC12E4F-61BA-46A2-A0CE-ED104D3B674F}" dt="2019-09-29T18:43:48.722" v="6" actId="26606"/>
          <ac:spMkLst>
            <pc:docMk/>
            <pc:sldMk cId="3219201374" sldId="261"/>
            <ac:spMk id="4" creationId="{2F071BF5-FCEA-498D-93D8-EBED564287E0}"/>
          </ac:spMkLst>
        </pc:spChg>
        <pc:spChg chg="add">
          <ac:chgData name="Sarah Gothard" userId="0e53f415fda5f162" providerId="LiveId" clId="{6AC12E4F-61BA-46A2-A0CE-ED104D3B674F}" dt="2019-09-29T18:43:48.722" v="6" actId="26606"/>
          <ac:spMkLst>
            <pc:docMk/>
            <pc:sldMk cId="3219201374" sldId="261"/>
            <ac:spMk id="9" creationId="{01D0AF59-99C3-4251-AB9A-C966C6AD4400}"/>
          </ac:spMkLst>
        </pc:spChg>
        <pc:spChg chg="add">
          <ac:chgData name="Sarah Gothard" userId="0e53f415fda5f162" providerId="LiveId" clId="{6AC12E4F-61BA-46A2-A0CE-ED104D3B674F}" dt="2019-09-29T18:43:48.722" v="6" actId="26606"/>
          <ac:spMkLst>
            <pc:docMk/>
            <pc:sldMk cId="3219201374" sldId="261"/>
            <ac:spMk id="11" creationId="{1855405F-37A2-4869-9154-F8BE3BECE6C3}"/>
          </ac:spMkLst>
        </pc:spChg>
        <pc:picChg chg="mod">
          <ac:chgData name="Sarah Gothard" userId="0e53f415fda5f162" providerId="LiveId" clId="{6AC12E4F-61BA-46A2-A0CE-ED104D3B674F}" dt="2019-09-29T18:43:48.722" v="6" actId="26606"/>
          <ac:picMkLst>
            <pc:docMk/>
            <pc:sldMk cId="3219201374" sldId="261"/>
            <ac:picMk id="2" creationId="{95E6AE73-9D2D-451C-88A2-0A3E0C4D9746}"/>
          </ac:picMkLst>
        </pc:picChg>
      </pc:sldChg>
      <pc:sldChg chg="addSp modSp mod setBg">
        <pc:chgData name="Sarah Gothard" userId="0e53f415fda5f162" providerId="LiveId" clId="{6AC12E4F-61BA-46A2-A0CE-ED104D3B674F}" dt="2019-09-29T18:43:52.306" v="7" actId="26606"/>
        <pc:sldMkLst>
          <pc:docMk/>
          <pc:sldMk cId="3816750090" sldId="262"/>
        </pc:sldMkLst>
        <pc:spChg chg="add">
          <ac:chgData name="Sarah Gothard" userId="0e53f415fda5f162" providerId="LiveId" clId="{6AC12E4F-61BA-46A2-A0CE-ED104D3B674F}" dt="2019-09-29T18:43:52.306" v="7" actId="26606"/>
          <ac:spMkLst>
            <pc:docMk/>
            <pc:sldMk cId="3816750090" sldId="262"/>
            <ac:spMk id="7" creationId="{01D0AF59-99C3-4251-AB9A-C966C6AD4400}"/>
          </ac:spMkLst>
        </pc:spChg>
        <pc:spChg chg="add">
          <ac:chgData name="Sarah Gothard" userId="0e53f415fda5f162" providerId="LiveId" clId="{6AC12E4F-61BA-46A2-A0CE-ED104D3B674F}" dt="2019-09-29T18:43:52.306" v="7" actId="26606"/>
          <ac:spMkLst>
            <pc:docMk/>
            <pc:sldMk cId="3816750090" sldId="262"/>
            <ac:spMk id="9" creationId="{1855405F-37A2-4869-9154-F8BE3BECE6C3}"/>
          </ac:spMkLst>
        </pc:spChg>
        <pc:picChg chg="mod">
          <ac:chgData name="Sarah Gothard" userId="0e53f415fda5f162" providerId="LiveId" clId="{6AC12E4F-61BA-46A2-A0CE-ED104D3B674F}" dt="2019-09-29T18:43:52.306" v="7" actId="26606"/>
          <ac:picMkLst>
            <pc:docMk/>
            <pc:sldMk cId="3816750090" sldId="262"/>
            <ac:picMk id="2" creationId="{1D5FCE43-38F0-4B0A-A62A-F880859DDB05}"/>
          </ac:picMkLst>
        </pc:picChg>
      </pc:sldChg>
      <pc:sldChg chg="addSp delSp modSp del mod setBg">
        <pc:chgData name="Sarah Gothard" userId="0e53f415fda5f162" providerId="LiveId" clId="{6AC12E4F-61BA-46A2-A0CE-ED104D3B674F}" dt="2019-09-29T18:44:33.434" v="12" actId="2696"/>
        <pc:sldMkLst>
          <pc:docMk/>
          <pc:sldMk cId="1455777557" sldId="263"/>
        </pc:sldMkLst>
        <pc:spChg chg="mod ord">
          <ac:chgData name="Sarah Gothard" userId="0e53f415fda5f162" providerId="LiveId" clId="{6AC12E4F-61BA-46A2-A0CE-ED104D3B674F}" dt="2019-09-29T18:43:59.685" v="8" actId="26606"/>
          <ac:spMkLst>
            <pc:docMk/>
            <pc:sldMk cId="1455777557" sldId="263"/>
            <ac:spMk id="4" creationId="{2F071BF5-FCEA-498D-93D8-EBED564287E0}"/>
          </ac:spMkLst>
        </pc:spChg>
        <pc:spChg chg="add">
          <ac:chgData name="Sarah Gothard" userId="0e53f415fda5f162" providerId="LiveId" clId="{6AC12E4F-61BA-46A2-A0CE-ED104D3B674F}" dt="2019-09-29T18:43:59.685" v="8" actId="26606"/>
          <ac:spMkLst>
            <pc:docMk/>
            <pc:sldMk cId="1455777557" sldId="263"/>
            <ac:spMk id="9" creationId="{01D0AF59-99C3-4251-AB9A-C966C6AD4400}"/>
          </ac:spMkLst>
        </pc:spChg>
        <pc:spChg chg="add">
          <ac:chgData name="Sarah Gothard" userId="0e53f415fda5f162" providerId="LiveId" clId="{6AC12E4F-61BA-46A2-A0CE-ED104D3B674F}" dt="2019-09-29T18:43:59.685" v="8" actId="26606"/>
          <ac:spMkLst>
            <pc:docMk/>
            <pc:sldMk cId="1455777557" sldId="263"/>
            <ac:spMk id="11" creationId="{1855405F-37A2-4869-9154-F8BE3BECE6C3}"/>
          </ac:spMkLst>
        </pc:spChg>
        <pc:picChg chg="del mod">
          <ac:chgData name="Sarah Gothard" userId="0e53f415fda5f162" providerId="LiveId" clId="{6AC12E4F-61BA-46A2-A0CE-ED104D3B674F}" dt="2019-09-29T18:44:29.811" v="9" actId="478"/>
          <ac:picMkLst>
            <pc:docMk/>
            <pc:sldMk cId="1455777557" sldId="263"/>
            <ac:picMk id="2" creationId="{14D079DA-6C0E-4807-81BA-F1FFC21F9527}"/>
          </ac:picMkLst>
        </pc:picChg>
        <pc:picChg chg="add del">
          <ac:chgData name="Sarah Gothard" userId="0e53f415fda5f162" providerId="LiveId" clId="{6AC12E4F-61BA-46A2-A0CE-ED104D3B674F}" dt="2019-09-29T18:44:31.778" v="11"/>
          <ac:picMkLst>
            <pc:docMk/>
            <pc:sldMk cId="1455777557" sldId="263"/>
            <ac:picMk id="3" creationId="{1EE6D07F-E33E-4EA6-95A5-A4270C3222ED}"/>
          </ac:picMkLst>
        </pc:picChg>
      </pc:sldChg>
      <pc:sldChg chg="addSp modSp mod setBg">
        <pc:chgData name="Sarah Gothard" userId="0e53f415fda5f162" providerId="LiveId" clId="{6AC12E4F-61BA-46A2-A0CE-ED104D3B674F}" dt="2019-09-29T18:44:59.448" v="23" actId="26606"/>
        <pc:sldMkLst>
          <pc:docMk/>
          <pc:sldMk cId="284342250" sldId="264"/>
        </pc:sldMkLst>
        <pc:spChg chg="mod ord">
          <ac:chgData name="Sarah Gothard" userId="0e53f415fda5f162" providerId="LiveId" clId="{6AC12E4F-61BA-46A2-A0CE-ED104D3B674F}" dt="2019-09-29T18:44:59.448" v="23" actId="26606"/>
          <ac:spMkLst>
            <pc:docMk/>
            <pc:sldMk cId="284342250" sldId="264"/>
            <ac:spMk id="4" creationId="{80596FAB-2034-45BD-B547-D445C106FAD9}"/>
          </ac:spMkLst>
        </pc:spChg>
        <pc:spChg chg="add">
          <ac:chgData name="Sarah Gothard" userId="0e53f415fda5f162" providerId="LiveId" clId="{6AC12E4F-61BA-46A2-A0CE-ED104D3B674F}" dt="2019-09-29T18:44:59.448" v="23" actId="26606"/>
          <ac:spMkLst>
            <pc:docMk/>
            <pc:sldMk cId="284342250" sldId="264"/>
            <ac:spMk id="9" creationId="{01D0AF59-99C3-4251-AB9A-C966C6AD4400}"/>
          </ac:spMkLst>
        </pc:spChg>
        <pc:spChg chg="add">
          <ac:chgData name="Sarah Gothard" userId="0e53f415fda5f162" providerId="LiveId" clId="{6AC12E4F-61BA-46A2-A0CE-ED104D3B674F}" dt="2019-09-29T18:44:59.448" v="23" actId="26606"/>
          <ac:spMkLst>
            <pc:docMk/>
            <pc:sldMk cId="284342250" sldId="264"/>
            <ac:spMk id="11" creationId="{1855405F-37A2-4869-9154-F8BE3BECE6C3}"/>
          </ac:spMkLst>
        </pc:spChg>
        <pc:picChg chg="mod">
          <ac:chgData name="Sarah Gothard" userId="0e53f415fda5f162" providerId="LiveId" clId="{6AC12E4F-61BA-46A2-A0CE-ED104D3B674F}" dt="2019-09-29T18:44:59.448" v="23" actId="26606"/>
          <ac:picMkLst>
            <pc:docMk/>
            <pc:sldMk cId="284342250" sldId="264"/>
            <ac:picMk id="2" creationId="{21BE9C9A-3A14-4B2A-8A7A-D026B0976ED1}"/>
          </ac:picMkLst>
        </pc:picChg>
      </pc:sldChg>
      <pc:sldChg chg="addSp modSp mod setBg">
        <pc:chgData name="Sarah Gothard" userId="0e53f415fda5f162" providerId="LiveId" clId="{6AC12E4F-61BA-46A2-A0CE-ED104D3B674F}" dt="2019-09-29T18:45:02.313" v="24" actId="26606"/>
        <pc:sldMkLst>
          <pc:docMk/>
          <pc:sldMk cId="485031574" sldId="265"/>
        </pc:sldMkLst>
        <pc:spChg chg="mod ord">
          <ac:chgData name="Sarah Gothard" userId="0e53f415fda5f162" providerId="LiveId" clId="{6AC12E4F-61BA-46A2-A0CE-ED104D3B674F}" dt="2019-09-29T18:45:02.313" v="24" actId="26606"/>
          <ac:spMkLst>
            <pc:docMk/>
            <pc:sldMk cId="485031574" sldId="265"/>
            <ac:spMk id="4" creationId="{2F071BF5-FCEA-498D-93D8-EBED564287E0}"/>
          </ac:spMkLst>
        </pc:spChg>
        <pc:spChg chg="add">
          <ac:chgData name="Sarah Gothard" userId="0e53f415fda5f162" providerId="LiveId" clId="{6AC12E4F-61BA-46A2-A0CE-ED104D3B674F}" dt="2019-09-29T18:45:02.313" v="24" actId="26606"/>
          <ac:spMkLst>
            <pc:docMk/>
            <pc:sldMk cId="485031574" sldId="265"/>
            <ac:spMk id="9" creationId="{01D0AF59-99C3-4251-AB9A-C966C6AD4400}"/>
          </ac:spMkLst>
        </pc:spChg>
        <pc:spChg chg="add">
          <ac:chgData name="Sarah Gothard" userId="0e53f415fda5f162" providerId="LiveId" clId="{6AC12E4F-61BA-46A2-A0CE-ED104D3B674F}" dt="2019-09-29T18:45:02.313" v="24" actId="26606"/>
          <ac:spMkLst>
            <pc:docMk/>
            <pc:sldMk cId="485031574" sldId="265"/>
            <ac:spMk id="11" creationId="{1855405F-37A2-4869-9154-F8BE3BECE6C3}"/>
          </ac:spMkLst>
        </pc:spChg>
        <pc:picChg chg="mod">
          <ac:chgData name="Sarah Gothard" userId="0e53f415fda5f162" providerId="LiveId" clId="{6AC12E4F-61BA-46A2-A0CE-ED104D3B674F}" dt="2019-09-29T18:45:02.313" v="24" actId="26606"/>
          <ac:picMkLst>
            <pc:docMk/>
            <pc:sldMk cId="485031574" sldId="265"/>
            <ac:picMk id="2" creationId="{7C2AB1FE-1F4A-4B05-88BB-EE60F3F4F5BC}"/>
          </ac:picMkLst>
        </pc:picChg>
      </pc:sldChg>
      <pc:sldChg chg="addSp delSp modSp add mod setBg">
        <pc:chgData name="Sarah Gothard" userId="0e53f415fda5f162" providerId="LiveId" clId="{6AC12E4F-61BA-46A2-A0CE-ED104D3B674F}" dt="2019-09-29T18:44:56.062" v="22" actId="26606"/>
        <pc:sldMkLst>
          <pc:docMk/>
          <pc:sldMk cId="662211709" sldId="266"/>
        </pc:sldMkLst>
        <pc:spChg chg="add del">
          <ac:chgData name="Sarah Gothard" userId="0e53f415fda5f162" providerId="LiveId" clId="{6AC12E4F-61BA-46A2-A0CE-ED104D3B674F}" dt="2019-09-29T18:44:53.153" v="20" actId="478"/>
          <ac:spMkLst>
            <pc:docMk/>
            <pc:sldMk cId="662211709" sldId="266"/>
            <ac:spMk id="2" creationId="{613854A8-8F28-45E6-85E4-27ACB0548D49}"/>
          </ac:spMkLst>
        </pc:spChg>
        <pc:spChg chg="add del">
          <ac:chgData name="Sarah Gothard" userId="0e53f415fda5f162" providerId="LiveId" clId="{6AC12E4F-61BA-46A2-A0CE-ED104D3B674F}" dt="2019-09-29T18:44:53.153" v="20" actId="478"/>
          <ac:spMkLst>
            <pc:docMk/>
            <pc:sldMk cId="662211709" sldId="266"/>
            <ac:spMk id="3" creationId="{ADCABD05-A09E-4A53-ABB6-BDA09DD2A1AF}"/>
          </ac:spMkLst>
        </pc:spChg>
        <pc:spChg chg="mod ord">
          <ac:chgData name="Sarah Gothard" userId="0e53f415fda5f162" providerId="LiveId" clId="{6AC12E4F-61BA-46A2-A0CE-ED104D3B674F}" dt="2019-09-29T18:44:56.062" v="22" actId="26606"/>
          <ac:spMkLst>
            <pc:docMk/>
            <pc:sldMk cId="662211709" sldId="266"/>
            <ac:spMk id="4" creationId="{6B06174D-70AF-4B65-B2E2-BD652EDD6389}"/>
          </ac:spMkLst>
        </pc:spChg>
        <pc:spChg chg="add del mod">
          <ac:chgData name="Sarah Gothard" userId="0e53f415fda5f162" providerId="LiveId" clId="{6AC12E4F-61BA-46A2-A0CE-ED104D3B674F}" dt="2019-09-29T18:44:48.584" v="17" actId="478"/>
          <ac:spMkLst>
            <pc:docMk/>
            <pc:sldMk cId="662211709" sldId="266"/>
            <ac:spMk id="7" creationId="{AD03161C-9B57-4B63-B80A-82FB78A2C6EC}"/>
          </ac:spMkLst>
        </pc:spChg>
        <pc:spChg chg="add del">
          <ac:chgData name="Sarah Gothard" userId="0e53f415fda5f162" providerId="LiveId" clId="{6AC12E4F-61BA-46A2-A0CE-ED104D3B674F}" dt="2019-09-29T18:44:49.109" v="18" actId="26606"/>
          <ac:spMkLst>
            <pc:docMk/>
            <pc:sldMk cId="662211709" sldId="266"/>
            <ac:spMk id="10" creationId="{01D0AF59-99C3-4251-AB9A-C966C6AD4400}"/>
          </ac:spMkLst>
        </pc:spChg>
        <pc:spChg chg="add del">
          <ac:chgData name="Sarah Gothard" userId="0e53f415fda5f162" providerId="LiveId" clId="{6AC12E4F-61BA-46A2-A0CE-ED104D3B674F}" dt="2019-09-29T18:44:49.109" v="18" actId="26606"/>
          <ac:spMkLst>
            <pc:docMk/>
            <pc:sldMk cId="662211709" sldId="266"/>
            <ac:spMk id="12" creationId="{1855405F-37A2-4869-9154-F8BE3BECE6C3}"/>
          </ac:spMkLst>
        </pc:spChg>
        <pc:spChg chg="add">
          <ac:chgData name="Sarah Gothard" userId="0e53f415fda5f162" providerId="LiveId" clId="{6AC12E4F-61BA-46A2-A0CE-ED104D3B674F}" dt="2019-09-29T18:44:56.062" v="22" actId="26606"/>
          <ac:spMkLst>
            <pc:docMk/>
            <pc:sldMk cId="662211709" sldId="266"/>
            <ac:spMk id="13" creationId="{01D0AF59-99C3-4251-AB9A-C966C6AD4400}"/>
          </ac:spMkLst>
        </pc:spChg>
        <pc:spChg chg="add">
          <ac:chgData name="Sarah Gothard" userId="0e53f415fda5f162" providerId="LiveId" clId="{6AC12E4F-61BA-46A2-A0CE-ED104D3B674F}" dt="2019-09-29T18:44:56.062" v="22" actId="26606"/>
          <ac:spMkLst>
            <pc:docMk/>
            <pc:sldMk cId="662211709" sldId="266"/>
            <ac:spMk id="15" creationId="{1855405F-37A2-4869-9154-F8BE3BECE6C3}"/>
          </ac:spMkLst>
        </pc:spChg>
        <pc:picChg chg="add del mod">
          <ac:chgData name="Sarah Gothard" userId="0e53f415fda5f162" providerId="LiveId" clId="{6AC12E4F-61BA-46A2-A0CE-ED104D3B674F}" dt="2019-09-29T18:44:51.328" v="19"/>
          <ac:picMkLst>
            <pc:docMk/>
            <pc:sldMk cId="662211709" sldId="266"/>
            <ac:picMk id="5" creationId="{073F8F26-7404-4C07-8B87-4BAD344DB0F1}"/>
          </ac:picMkLst>
        </pc:picChg>
        <pc:picChg chg="add mod">
          <ac:chgData name="Sarah Gothard" userId="0e53f415fda5f162" providerId="LiveId" clId="{6AC12E4F-61BA-46A2-A0CE-ED104D3B674F}" dt="2019-09-29T18:44:56.062" v="22" actId="26606"/>
          <ac:picMkLst>
            <pc:docMk/>
            <pc:sldMk cId="662211709" sldId="266"/>
            <ac:picMk id="8" creationId="{EE904102-2915-4A53-A0BA-8E438574BD4C}"/>
          </ac:picMkLst>
        </pc:picChg>
      </pc:sldChg>
    </pc:docChg>
  </pc:docChgLst>
  <pc:docChgLst>
    <pc:chgData name="Sarah Gothard" userId="0e53f415fda5f162" providerId="LiveId" clId="{70682AA2-A7FC-4D6E-882F-FA037A1E6563}"/>
  </pc:docChgLst>
  <pc:docChgLst>
    <pc:chgData name="Sarah Gothard" userId="0e53f415fda5f162" providerId="LiveId" clId="{E15033D9-2CF2-44F3-86AF-71F1D8715D34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52873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6050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6009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567875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030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8670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9462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4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977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23172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2713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4242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777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0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2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5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0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2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37601" y="6576242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06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66AA12-A6AC-4114-A51D-C22B45BC1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134024"/>
            <a:ext cx="10905066" cy="258995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A9ECC7-85CC-4AA4-A542-09C45BF55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1581F-15F2-4374-B583-E7D14CB5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40642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CC19B0-7D80-4C0B-A1CE-E45321EDA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1BF5-FCEA-498D-93D8-EBED56428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5176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18C111-1A65-4DB0-BA88-8E6CF47A5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FF7EEA-BFBB-40B9-A622-AEC60E39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1570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E6AE73-9D2D-451C-88A2-0A3E0C4D9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1BF5-FCEA-498D-93D8-EBED56428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19201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5FCE43-38F0-4B0A-A62A-F880859DD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904102-2915-4A53-A0BA-8E438574B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6174D-70AF-4B65-B2E2-BD652EDD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62211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BE9C9A-3A14-4B2A-8A7A-D026B0976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96FAB-2034-45BD-B547-D445C106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434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2AB1FE-1F4A-4B05-88BB-EE60F3F4F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1BF5-FCEA-498D-93D8-EBED56428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85031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Widescreen</PresentationFormat>
  <Paragraphs>10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2019-09-29T18:45:02Z</dcterms:created>
  <dcterms:modified xsi:type="dcterms:W3CDTF">2019-09-29T18:45:03Z</dcterms:modified>
</cp:coreProperties>
</file>