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>
        <p:scale>
          <a:sx n="50" d="100"/>
          <a:sy n="50" d="100"/>
        </p:scale>
        <p:origin x="1312" y="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38E245A-5BA4-FDD7-661E-F9A411D0E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442" y="2560481"/>
            <a:ext cx="10331116" cy="173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949872C-6574-C6DF-F3AF-C0E06F5AB8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675" y="0"/>
            <a:ext cx="9748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85894-A657-644B-89A0-349EDDD9A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B60504E-9A64-93F0-A265-C0538ECAE95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DEE7CB-7A82-87F6-6841-006413CF8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79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BC472-0B69-E115-1E74-8819713DB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D9E4DB-FAA1-7EF5-52EC-3FB2D63A1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AD0D403-04CD-185C-935D-1FC087670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8462"/>
            <a:ext cx="12192000" cy="35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011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FC5C3-C80F-7D34-EC53-C74E18C40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592EB83-A334-D600-6DE1-9CBF9608638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512588-BDB1-8590-8724-EA416FF26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93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A215A-E2A5-1EFC-C98B-0A911F77C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5880A2-845E-01EB-E7BC-D2CF78354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731BB70-9EFC-9E44-37F8-002F0C7343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0300" y="0"/>
            <a:ext cx="9931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461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07BD2-7D74-9527-D6D5-1E54158C8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6BEBAAF-FE3A-4B5E-4829-CCBB7A60405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3F5BA8-6445-D59A-8E77-B8826CE47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75270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02BB2-B6CE-3A31-D36D-6CEE25D42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DDE9F-18D1-F7CC-8B7C-C527D5B6A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27DE96F-0CC0-B2AB-3FAF-90F92F917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24554"/>
            <a:ext cx="12192000" cy="360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896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86DB8-BF31-8121-1299-3D573A3F5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E056CDB-49BD-DAB5-7519-337150AE48B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5431E-6E16-D354-E6CC-B95BDFF0F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1777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2025-12-23T17:33:09Z</dcterms:modified>
</cp:coreProperties>
</file>