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6" r:id="rId2"/>
    <p:sldId id="265" r:id="rId3"/>
    <p:sldId id="266" r:id="rId4"/>
    <p:sldId id="267" r:id="rId5"/>
    <p:sldId id="26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D2C5CC-F9B2-4E4D-92E1-EBF30F1B9AA3}" v="3" dt="2021-10-14T20:01:30.589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2081" autoAdjust="0"/>
  </p:normalViewPr>
  <p:slideViewPr>
    <p:cSldViewPr snapToGrid="0" showGuides="1">
      <p:cViewPr varScale="1">
        <p:scale>
          <a:sx n="66" d="100"/>
          <a:sy n="66" d="100"/>
        </p:scale>
        <p:origin x="93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31D2C5CC-F9B2-4E4D-92E1-EBF30F1B9AA3}"/>
    <pc:docChg chg="undo custSel addSld delSld modSld">
      <pc:chgData name="Sarah Gothard" userId="0e53f415fda5f162" providerId="LiveId" clId="{31D2C5CC-F9B2-4E4D-92E1-EBF30F1B9AA3}" dt="2021-10-14T20:01:30.589" v="24"/>
      <pc:docMkLst>
        <pc:docMk/>
      </pc:docMkLst>
      <pc:sldChg chg="addSp delSp modSp mod">
        <pc:chgData name="Sarah Gothard" userId="0e53f415fda5f162" providerId="LiveId" clId="{31D2C5CC-F9B2-4E4D-92E1-EBF30F1B9AA3}" dt="2021-10-03T22:42:17.028" v="5" actId="26606"/>
        <pc:sldMkLst>
          <pc:docMk/>
          <pc:sldMk cId="929849759" sldId="256"/>
        </pc:sldMkLst>
        <pc:spChg chg="ord">
          <ac:chgData name="Sarah Gothard" userId="0e53f415fda5f162" providerId="LiveId" clId="{31D2C5CC-F9B2-4E4D-92E1-EBF30F1B9AA3}" dt="2021-10-03T22:42:17.028" v="5" actId="26606"/>
          <ac:spMkLst>
            <pc:docMk/>
            <pc:sldMk cId="929849759" sldId="256"/>
            <ac:spMk id="4" creationId="{EC3D1CDD-1E40-4799-B157-A920E231DA1E}"/>
          </ac:spMkLst>
        </pc:spChg>
        <pc:spChg chg="del">
          <ac:chgData name="Sarah Gothard" userId="0e53f415fda5f162" providerId="LiveId" clId="{31D2C5CC-F9B2-4E4D-92E1-EBF30F1B9AA3}" dt="2021-10-03T22:42:17.028" v="5" actId="26606"/>
          <ac:spMkLst>
            <pc:docMk/>
            <pc:sldMk cId="929849759" sldId="256"/>
            <ac:spMk id="9" creationId="{32BC26D8-82FB-445E-AA49-62A77D7C1EE0}"/>
          </ac:spMkLst>
        </pc:spChg>
        <pc:spChg chg="del">
          <ac:chgData name="Sarah Gothard" userId="0e53f415fda5f162" providerId="LiveId" clId="{31D2C5CC-F9B2-4E4D-92E1-EBF30F1B9AA3}" dt="2021-10-03T22:42:17.028" v="5" actId="26606"/>
          <ac:spMkLst>
            <pc:docMk/>
            <pc:sldMk cId="929849759" sldId="256"/>
            <ac:spMk id="11" creationId="{CB44330D-EA18-4254-AA95-EB49948539B8}"/>
          </ac:spMkLst>
        </pc:spChg>
        <pc:spChg chg="add">
          <ac:chgData name="Sarah Gothard" userId="0e53f415fda5f162" providerId="LiveId" clId="{31D2C5CC-F9B2-4E4D-92E1-EBF30F1B9AA3}" dt="2021-10-03T22:42:17.028" v="5" actId="26606"/>
          <ac:spMkLst>
            <pc:docMk/>
            <pc:sldMk cId="929849759" sldId="256"/>
            <ac:spMk id="16" creationId="{32BC26D8-82FB-445E-AA49-62A77D7C1EE0}"/>
          </ac:spMkLst>
        </pc:spChg>
        <pc:spChg chg="add">
          <ac:chgData name="Sarah Gothard" userId="0e53f415fda5f162" providerId="LiveId" clId="{31D2C5CC-F9B2-4E4D-92E1-EBF30F1B9AA3}" dt="2021-10-03T22:42:17.028" v="5" actId="26606"/>
          <ac:spMkLst>
            <pc:docMk/>
            <pc:sldMk cId="929849759" sldId="256"/>
            <ac:spMk id="18" creationId="{CB44330D-EA18-4254-AA95-EB49948539B8}"/>
          </ac:spMkLst>
        </pc:spChg>
        <pc:picChg chg="del mod">
          <ac:chgData name="Sarah Gothard" userId="0e53f415fda5f162" providerId="LiveId" clId="{31D2C5CC-F9B2-4E4D-92E1-EBF30F1B9AA3}" dt="2021-10-03T22:41:20.497" v="1" actId="478"/>
          <ac:picMkLst>
            <pc:docMk/>
            <pc:sldMk cId="929849759" sldId="256"/>
            <ac:picMk id="2" creationId="{B66CD69C-B235-4350-9CAE-D6B67AD1761A}"/>
          </ac:picMkLst>
        </pc:picChg>
        <pc:picChg chg="add mod">
          <ac:chgData name="Sarah Gothard" userId="0e53f415fda5f162" providerId="LiveId" clId="{31D2C5CC-F9B2-4E4D-92E1-EBF30F1B9AA3}" dt="2021-10-03T22:42:17.028" v="5" actId="26606"/>
          <ac:picMkLst>
            <pc:docMk/>
            <pc:sldMk cId="929849759" sldId="256"/>
            <ac:picMk id="5" creationId="{6E3A82A0-D7DE-415E-A263-06CCB009291F}"/>
          </ac:picMkLst>
        </pc:picChg>
      </pc:sldChg>
      <pc:sldChg chg="addSp delSp modSp mod">
        <pc:chgData name="Sarah Gothard" userId="0e53f415fda5f162" providerId="LiveId" clId="{31D2C5CC-F9B2-4E4D-92E1-EBF30F1B9AA3}" dt="2021-10-03T22:43:02.257" v="11" actId="27614"/>
        <pc:sldMkLst>
          <pc:docMk/>
          <pc:sldMk cId="1484998677" sldId="265"/>
        </pc:sldMkLst>
        <pc:spChg chg="ord">
          <ac:chgData name="Sarah Gothard" userId="0e53f415fda5f162" providerId="LiveId" clId="{31D2C5CC-F9B2-4E4D-92E1-EBF30F1B9AA3}" dt="2021-10-03T22:43:00.335" v="9" actId="26606"/>
          <ac:spMkLst>
            <pc:docMk/>
            <pc:sldMk cId="1484998677" sldId="265"/>
            <ac:spMk id="4" creationId="{FC4C520B-9410-402C-9212-B60A78E160D0}"/>
          </ac:spMkLst>
        </pc:spChg>
        <pc:spChg chg="del">
          <ac:chgData name="Sarah Gothard" userId="0e53f415fda5f162" providerId="LiveId" clId="{31D2C5CC-F9B2-4E4D-92E1-EBF30F1B9AA3}" dt="2021-10-03T22:43:00.335" v="9" actId="26606"/>
          <ac:spMkLst>
            <pc:docMk/>
            <pc:sldMk cId="1484998677" sldId="265"/>
            <ac:spMk id="10" creationId="{32BC26D8-82FB-445E-AA49-62A77D7C1EE0}"/>
          </ac:spMkLst>
        </pc:spChg>
        <pc:spChg chg="del">
          <ac:chgData name="Sarah Gothard" userId="0e53f415fda5f162" providerId="LiveId" clId="{31D2C5CC-F9B2-4E4D-92E1-EBF30F1B9AA3}" dt="2021-10-03T22:43:00.335" v="9" actId="26606"/>
          <ac:spMkLst>
            <pc:docMk/>
            <pc:sldMk cId="1484998677" sldId="265"/>
            <ac:spMk id="12" creationId="{CB44330D-EA18-4254-AA95-EB49948539B8}"/>
          </ac:spMkLst>
        </pc:spChg>
        <pc:spChg chg="add">
          <ac:chgData name="Sarah Gothard" userId="0e53f415fda5f162" providerId="LiveId" clId="{31D2C5CC-F9B2-4E4D-92E1-EBF30F1B9AA3}" dt="2021-10-03T22:43:00.335" v="9" actId="26606"/>
          <ac:spMkLst>
            <pc:docMk/>
            <pc:sldMk cId="1484998677" sldId="265"/>
            <ac:spMk id="17" creationId="{32BC26D8-82FB-445E-AA49-62A77D7C1EE0}"/>
          </ac:spMkLst>
        </pc:spChg>
        <pc:spChg chg="add">
          <ac:chgData name="Sarah Gothard" userId="0e53f415fda5f162" providerId="LiveId" clId="{31D2C5CC-F9B2-4E4D-92E1-EBF30F1B9AA3}" dt="2021-10-03T22:43:00.335" v="9" actId="26606"/>
          <ac:spMkLst>
            <pc:docMk/>
            <pc:sldMk cId="1484998677" sldId="265"/>
            <ac:spMk id="19" creationId="{CB44330D-EA18-4254-AA95-EB49948539B8}"/>
          </ac:spMkLst>
        </pc:spChg>
        <pc:picChg chg="add del">
          <ac:chgData name="Sarah Gothard" userId="0e53f415fda5f162" providerId="LiveId" clId="{31D2C5CC-F9B2-4E4D-92E1-EBF30F1B9AA3}" dt="2021-10-03T22:42:28.081" v="7" actId="22"/>
          <ac:picMkLst>
            <pc:docMk/>
            <pc:sldMk cId="1484998677" sldId="265"/>
            <ac:picMk id="3" creationId="{9E436790-0AFD-4F9F-91CB-3D2D32D5A781}"/>
          </ac:picMkLst>
        </pc:picChg>
        <pc:picChg chg="del">
          <ac:chgData name="Sarah Gothard" userId="0e53f415fda5f162" providerId="LiveId" clId="{31D2C5CC-F9B2-4E4D-92E1-EBF30F1B9AA3}" dt="2021-10-03T22:41:21.961" v="2" actId="478"/>
          <ac:picMkLst>
            <pc:docMk/>
            <pc:sldMk cId="1484998677" sldId="265"/>
            <ac:picMk id="5" creationId="{267DFEFF-3730-4F6C-8F24-FCFF90F0A981}"/>
          </ac:picMkLst>
        </pc:picChg>
        <pc:picChg chg="add mod">
          <ac:chgData name="Sarah Gothard" userId="0e53f415fda5f162" providerId="LiveId" clId="{31D2C5CC-F9B2-4E4D-92E1-EBF30F1B9AA3}" dt="2021-10-03T22:43:02.257" v="11" actId="27614"/>
          <ac:picMkLst>
            <pc:docMk/>
            <pc:sldMk cId="1484998677" sldId="265"/>
            <ac:picMk id="7" creationId="{C058FE40-DAF9-4A13-A206-30A3D68A2729}"/>
          </ac:picMkLst>
        </pc:picChg>
      </pc:sldChg>
      <pc:sldChg chg="addSp delSp modSp new mod modTransition setBg">
        <pc:chgData name="Sarah Gothard" userId="0e53f415fda5f162" providerId="LiveId" clId="{31D2C5CC-F9B2-4E4D-92E1-EBF30F1B9AA3}" dt="2021-10-03T22:43:57.326" v="15"/>
        <pc:sldMkLst>
          <pc:docMk/>
          <pc:sldMk cId="377143493" sldId="266"/>
        </pc:sldMkLst>
        <pc:spChg chg="del">
          <ac:chgData name="Sarah Gothard" userId="0e53f415fda5f162" providerId="LiveId" clId="{31D2C5CC-F9B2-4E4D-92E1-EBF30F1B9AA3}" dt="2021-10-03T22:43:47.834" v="13" actId="26606"/>
          <ac:spMkLst>
            <pc:docMk/>
            <pc:sldMk cId="377143493" sldId="266"/>
            <ac:spMk id="2" creationId="{8791C3F2-23C7-4EB9-9C30-7C548CEE4B0B}"/>
          </ac:spMkLst>
        </pc:spChg>
        <pc:spChg chg="del">
          <ac:chgData name="Sarah Gothard" userId="0e53f415fda5f162" providerId="LiveId" clId="{31D2C5CC-F9B2-4E4D-92E1-EBF30F1B9AA3}" dt="2021-10-03T22:43:47.834" v="13" actId="26606"/>
          <ac:spMkLst>
            <pc:docMk/>
            <pc:sldMk cId="377143493" sldId="266"/>
            <ac:spMk id="3" creationId="{49C4CEAC-AE0C-4571-9981-762FB2087FE8}"/>
          </ac:spMkLst>
        </pc:spChg>
        <pc:spChg chg="mod ord">
          <ac:chgData name="Sarah Gothard" userId="0e53f415fda5f162" providerId="LiveId" clId="{31D2C5CC-F9B2-4E4D-92E1-EBF30F1B9AA3}" dt="2021-10-03T22:43:47.834" v="13" actId="26606"/>
          <ac:spMkLst>
            <pc:docMk/>
            <pc:sldMk cId="377143493" sldId="266"/>
            <ac:spMk id="4" creationId="{C1EAFBE5-A282-4749-A40D-42FB88609145}"/>
          </ac:spMkLst>
        </pc:spChg>
        <pc:spChg chg="add">
          <ac:chgData name="Sarah Gothard" userId="0e53f415fda5f162" providerId="LiveId" clId="{31D2C5CC-F9B2-4E4D-92E1-EBF30F1B9AA3}" dt="2021-10-03T22:43:47.834" v="13" actId="26606"/>
          <ac:spMkLst>
            <pc:docMk/>
            <pc:sldMk cId="377143493" sldId="266"/>
            <ac:spMk id="11" creationId="{32BC26D8-82FB-445E-AA49-62A77D7C1EE0}"/>
          </ac:spMkLst>
        </pc:spChg>
        <pc:spChg chg="add">
          <ac:chgData name="Sarah Gothard" userId="0e53f415fda5f162" providerId="LiveId" clId="{31D2C5CC-F9B2-4E4D-92E1-EBF30F1B9AA3}" dt="2021-10-03T22:43:47.834" v="13" actId="26606"/>
          <ac:spMkLst>
            <pc:docMk/>
            <pc:sldMk cId="377143493" sldId="266"/>
            <ac:spMk id="13" creationId="{CB44330D-EA18-4254-AA95-EB49948539B8}"/>
          </ac:spMkLst>
        </pc:spChg>
        <pc:picChg chg="add mod">
          <ac:chgData name="Sarah Gothard" userId="0e53f415fda5f162" providerId="LiveId" clId="{31D2C5CC-F9B2-4E4D-92E1-EBF30F1B9AA3}" dt="2021-10-03T22:43:49.270" v="14" actId="27614"/>
          <ac:picMkLst>
            <pc:docMk/>
            <pc:sldMk cId="377143493" sldId="266"/>
            <ac:picMk id="6" creationId="{627C1A99-B7C7-4160-9B95-BF6C6F467884}"/>
          </ac:picMkLst>
        </pc:picChg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1617505322" sldId="266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1521078436" sldId="267"/>
        </pc:sldMkLst>
      </pc:sldChg>
      <pc:sldChg chg="addSp delSp modSp new mod modTransition setBg">
        <pc:chgData name="Sarah Gothard" userId="0e53f415fda5f162" providerId="LiveId" clId="{31D2C5CC-F9B2-4E4D-92E1-EBF30F1B9AA3}" dt="2021-10-03T22:53:05.669" v="21" actId="27614"/>
        <pc:sldMkLst>
          <pc:docMk/>
          <pc:sldMk cId="2963039381" sldId="267"/>
        </pc:sldMkLst>
        <pc:spChg chg="del">
          <ac:chgData name="Sarah Gothard" userId="0e53f415fda5f162" providerId="LiveId" clId="{31D2C5CC-F9B2-4E4D-92E1-EBF30F1B9AA3}" dt="2021-10-03T22:53:04.301" v="19" actId="26606"/>
          <ac:spMkLst>
            <pc:docMk/>
            <pc:sldMk cId="2963039381" sldId="267"/>
            <ac:spMk id="2" creationId="{0D6BF57F-1C85-44BC-9D44-A3D27DD5560E}"/>
          </ac:spMkLst>
        </pc:spChg>
        <pc:spChg chg="del">
          <ac:chgData name="Sarah Gothard" userId="0e53f415fda5f162" providerId="LiveId" clId="{31D2C5CC-F9B2-4E4D-92E1-EBF30F1B9AA3}" dt="2021-10-03T22:53:04.301" v="19" actId="26606"/>
          <ac:spMkLst>
            <pc:docMk/>
            <pc:sldMk cId="2963039381" sldId="267"/>
            <ac:spMk id="3" creationId="{A1E418E6-EC64-4FC5-A85C-10D7DF58EEA4}"/>
          </ac:spMkLst>
        </pc:spChg>
        <pc:spChg chg="mod ord">
          <ac:chgData name="Sarah Gothard" userId="0e53f415fda5f162" providerId="LiveId" clId="{31D2C5CC-F9B2-4E4D-92E1-EBF30F1B9AA3}" dt="2021-10-03T22:53:04.301" v="19" actId="26606"/>
          <ac:spMkLst>
            <pc:docMk/>
            <pc:sldMk cId="2963039381" sldId="267"/>
            <ac:spMk id="4" creationId="{0894339A-416B-4F4D-AA9D-5880D04543A6}"/>
          </ac:spMkLst>
        </pc:spChg>
        <pc:spChg chg="add">
          <ac:chgData name="Sarah Gothard" userId="0e53f415fda5f162" providerId="LiveId" clId="{31D2C5CC-F9B2-4E4D-92E1-EBF30F1B9AA3}" dt="2021-10-03T22:53:04.301" v="19" actId="26606"/>
          <ac:spMkLst>
            <pc:docMk/>
            <pc:sldMk cId="2963039381" sldId="267"/>
            <ac:spMk id="11" creationId="{32BC26D8-82FB-445E-AA49-62A77D7C1EE0}"/>
          </ac:spMkLst>
        </pc:spChg>
        <pc:spChg chg="add">
          <ac:chgData name="Sarah Gothard" userId="0e53f415fda5f162" providerId="LiveId" clId="{31D2C5CC-F9B2-4E4D-92E1-EBF30F1B9AA3}" dt="2021-10-03T22:53:04.301" v="19" actId="26606"/>
          <ac:spMkLst>
            <pc:docMk/>
            <pc:sldMk cId="2963039381" sldId="267"/>
            <ac:spMk id="13" creationId="{CB44330D-EA18-4254-AA95-EB49948539B8}"/>
          </ac:spMkLst>
        </pc:spChg>
        <pc:picChg chg="add mod">
          <ac:chgData name="Sarah Gothard" userId="0e53f415fda5f162" providerId="LiveId" clId="{31D2C5CC-F9B2-4E4D-92E1-EBF30F1B9AA3}" dt="2021-10-03T22:53:05.669" v="21" actId="27614"/>
          <ac:picMkLst>
            <pc:docMk/>
            <pc:sldMk cId="2963039381" sldId="267"/>
            <ac:picMk id="6" creationId="{5ECFA558-9E12-4A4F-8FB2-21560029ECD6}"/>
          </ac:picMkLst>
        </pc:picChg>
      </pc:sldChg>
      <pc:sldChg chg="addSp delSp modSp new mod modTransition setBg">
        <pc:chgData name="Sarah Gothard" userId="0e53f415fda5f162" providerId="LiveId" clId="{31D2C5CC-F9B2-4E4D-92E1-EBF30F1B9AA3}" dt="2021-10-14T20:01:30.589" v="24"/>
        <pc:sldMkLst>
          <pc:docMk/>
          <pc:sldMk cId="495331519" sldId="268"/>
        </pc:sldMkLst>
        <pc:spChg chg="del">
          <ac:chgData name="Sarah Gothard" userId="0e53f415fda5f162" providerId="LiveId" clId="{31D2C5CC-F9B2-4E4D-92E1-EBF30F1B9AA3}" dt="2021-10-03T22:54:12.364" v="23" actId="26606"/>
          <ac:spMkLst>
            <pc:docMk/>
            <pc:sldMk cId="495331519" sldId="268"/>
            <ac:spMk id="2" creationId="{4A18A5F9-59F0-4C9F-997C-0B96EE4ECB95}"/>
          </ac:spMkLst>
        </pc:spChg>
        <pc:spChg chg="del">
          <ac:chgData name="Sarah Gothard" userId="0e53f415fda5f162" providerId="LiveId" clId="{31D2C5CC-F9B2-4E4D-92E1-EBF30F1B9AA3}" dt="2021-10-03T22:54:12.364" v="23" actId="26606"/>
          <ac:spMkLst>
            <pc:docMk/>
            <pc:sldMk cId="495331519" sldId="268"/>
            <ac:spMk id="3" creationId="{AA1055DB-4E4B-45D4-AE9D-2F4C685F1781}"/>
          </ac:spMkLst>
        </pc:spChg>
        <pc:spChg chg="mod ord">
          <ac:chgData name="Sarah Gothard" userId="0e53f415fda5f162" providerId="LiveId" clId="{31D2C5CC-F9B2-4E4D-92E1-EBF30F1B9AA3}" dt="2021-10-03T22:54:12.364" v="23" actId="26606"/>
          <ac:spMkLst>
            <pc:docMk/>
            <pc:sldMk cId="495331519" sldId="268"/>
            <ac:spMk id="4" creationId="{98A5D30B-6329-4D77-BC8B-1CDAE7C75C3F}"/>
          </ac:spMkLst>
        </pc:spChg>
        <pc:spChg chg="add">
          <ac:chgData name="Sarah Gothard" userId="0e53f415fda5f162" providerId="LiveId" clId="{31D2C5CC-F9B2-4E4D-92E1-EBF30F1B9AA3}" dt="2021-10-03T22:54:12.364" v="23" actId="26606"/>
          <ac:spMkLst>
            <pc:docMk/>
            <pc:sldMk cId="495331519" sldId="268"/>
            <ac:spMk id="11" creationId="{32BC26D8-82FB-445E-AA49-62A77D7C1EE0}"/>
          </ac:spMkLst>
        </pc:spChg>
        <pc:spChg chg="add">
          <ac:chgData name="Sarah Gothard" userId="0e53f415fda5f162" providerId="LiveId" clId="{31D2C5CC-F9B2-4E4D-92E1-EBF30F1B9AA3}" dt="2021-10-03T22:54:12.364" v="23" actId="26606"/>
          <ac:spMkLst>
            <pc:docMk/>
            <pc:sldMk cId="495331519" sldId="268"/>
            <ac:spMk id="13" creationId="{CB44330D-EA18-4254-AA95-EB49948539B8}"/>
          </ac:spMkLst>
        </pc:spChg>
        <pc:picChg chg="add mod">
          <ac:chgData name="Sarah Gothard" userId="0e53f415fda5f162" providerId="LiveId" clId="{31D2C5CC-F9B2-4E4D-92E1-EBF30F1B9AA3}" dt="2021-10-03T22:54:12.364" v="23" actId="26606"/>
          <ac:picMkLst>
            <pc:docMk/>
            <pc:sldMk cId="495331519" sldId="268"/>
            <ac:picMk id="6" creationId="{863CC6C9-BCB6-4391-86D8-FEC786BDE0F0}"/>
          </ac:picMkLst>
        </pc:picChg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1879444427" sldId="268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3870083831" sldId="269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2099896336" sldId="270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4068392425" sldId="271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2036801192" sldId="272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2877363228" sldId="273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3687954438" sldId="274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1234061658" sldId="275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368877771" sldId="276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1175195262" sldId="277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2879432504" sldId="278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1794005373" sldId="279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1432277735" sldId="280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596656191" sldId="281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3581329133" sldId="282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3125583911" sldId="283"/>
        </pc:sldMkLst>
      </pc:sldChg>
      <pc:sldChg chg="del">
        <pc:chgData name="Sarah Gothard" userId="0e53f415fda5f162" providerId="LiveId" clId="{31D2C5CC-F9B2-4E4D-92E1-EBF30F1B9AA3}" dt="2021-10-03T22:41:24.246" v="3" actId="47"/>
        <pc:sldMkLst>
          <pc:docMk/>
          <pc:sldMk cId="937962670" sldId="28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51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7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0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05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0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2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1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47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42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8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3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4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5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3A82A0-D7DE-415E-A263-06CCB00929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70337"/>
            <a:ext cx="10905066" cy="231732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D1CDD-1E40-4799-B157-A920E231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984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C058FE40-DAF9-4A13-A206-30A3D68A27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499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627C1A99-B7C7-4160-9B95-BF6C6F4678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AFBE5-A282-4749-A40D-42FB88609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7143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5ECFA558-9E12-4A4F-8FB2-21560029EC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94339A-416B-4F4D-AA9D-5880D045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6303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63CC6C9-BCB6-4391-86D8-FEC786BDE0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A5D30B-6329-4D77-BC8B-1CDAE7C75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95331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53</Words>
  <Application>Microsoft Office PowerPoint</Application>
  <PresentationFormat>Widescreen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</cp:revision>
  <dcterms:created xsi:type="dcterms:W3CDTF">2019-10-19T00:20:28Z</dcterms:created>
  <dcterms:modified xsi:type="dcterms:W3CDTF">2021-10-14T20:01:32Z</dcterms:modified>
</cp:coreProperties>
</file>