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7" r:id="rId2"/>
    <p:sldId id="276" r:id="rId3"/>
    <p:sldId id="27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E71D554-A7CC-407F-BB9A-4C102E9083CC}"/>
    <pc:docChg chg="undo custSel addSld delSld modSld">
      <pc:chgData name="Sarah Gothard" userId="0e53f415fda5f162" providerId="LiveId" clId="{7E71D554-A7CC-407F-BB9A-4C102E9083CC}" dt="2021-08-04T01:13:09.065" v="20" actId="26606"/>
      <pc:docMkLst>
        <pc:docMk/>
      </pc:docMkLst>
      <pc:sldChg chg="addSp delSp modSp mod">
        <pc:chgData name="Sarah Gothard" userId="0e53f415fda5f162" providerId="LiveId" clId="{7E71D554-A7CC-407F-BB9A-4C102E9083CC}" dt="2021-07-31T13:01:08.503" v="7" actId="1076"/>
        <pc:sldMkLst>
          <pc:docMk/>
          <pc:sldMk cId="2211167003" sldId="257"/>
        </pc:sldMkLst>
        <pc:picChg chg="del">
          <ac:chgData name="Sarah Gothard" userId="0e53f415fda5f162" providerId="LiveId" clId="{7E71D554-A7CC-407F-BB9A-4C102E9083CC}" dt="2021-07-31T12:57:31.341" v="0" actId="478"/>
          <ac:picMkLst>
            <pc:docMk/>
            <pc:sldMk cId="2211167003" sldId="257"/>
            <ac:picMk id="3" creationId="{1D2D33E1-F72F-4134-B8FF-0D41ED0E3CFE}"/>
          </ac:picMkLst>
        </pc:picChg>
        <pc:picChg chg="add mod">
          <ac:chgData name="Sarah Gothard" userId="0e53f415fda5f162" providerId="LiveId" clId="{7E71D554-A7CC-407F-BB9A-4C102E9083CC}" dt="2021-07-31T13:01:08.503" v="7" actId="1076"/>
          <ac:picMkLst>
            <pc:docMk/>
            <pc:sldMk cId="2211167003" sldId="257"/>
            <ac:picMk id="4" creationId="{A0A3DE6D-E3D7-42F1-B3B3-68673106826B}"/>
          </ac:picMkLst>
        </pc:picChg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1762072195" sldId="274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2000422838" sldId="275"/>
        </pc:sldMkLst>
      </pc:sldChg>
      <pc:sldChg chg="addSp delSp modSp mod">
        <pc:chgData name="Sarah Gothard" userId="0e53f415fda5f162" providerId="LiveId" clId="{7E71D554-A7CC-407F-BB9A-4C102E9083CC}" dt="2021-08-04T01:12:53.147" v="15" actId="26606"/>
        <pc:sldMkLst>
          <pc:docMk/>
          <pc:sldMk cId="1184173229" sldId="276"/>
        </pc:sldMkLst>
        <pc:spChg chg="ord">
          <ac:chgData name="Sarah Gothard" userId="0e53f415fda5f162" providerId="LiveId" clId="{7E71D554-A7CC-407F-BB9A-4C102E9083CC}" dt="2021-08-04T01:12:53.147" v="15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7E71D554-A7CC-407F-BB9A-4C102E9083CC}" dt="2021-07-31T13:03:59.577" v="9" actId="26606"/>
          <ac:spMkLst>
            <pc:docMk/>
            <pc:sldMk cId="1184173229" sldId="276"/>
            <ac:spMk id="11" creationId="{32BC26D8-82FB-445E-AA49-62A77D7C1EE0}"/>
          </ac:spMkLst>
        </pc:spChg>
        <pc:spChg chg="del">
          <ac:chgData name="Sarah Gothard" userId="0e53f415fda5f162" providerId="LiveId" clId="{7E71D554-A7CC-407F-BB9A-4C102E9083CC}" dt="2021-07-31T13:03:59.577" v="9" actId="26606"/>
          <ac:spMkLst>
            <pc:docMk/>
            <pc:sldMk cId="1184173229" sldId="276"/>
            <ac:spMk id="13" creationId="{CB44330D-EA18-4254-AA95-EB49948539B8}"/>
          </ac:spMkLst>
        </pc:spChg>
        <pc:spChg chg="add del">
          <ac:chgData name="Sarah Gothard" userId="0e53f415fda5f162" providerId="LiveId" clId="{7E71D554-A7CC-407F-BB9A-4C102E9083CC}" dt="2021-08-04T01:12:53.147" v="15" actId="26606"/>
          <ac:spMkLst>
            <pc:docMk/>
            <pc:sldMk cId="1184173229" sldId="276"/>
            <ac:spMk id="18" creationId="{32BC26D8-82FB-445E-AA49-62A77D7C1EE0}"/>
          </ac:spMkLst>
        </pc:spChg>
        <pc:spChg chg="add del">
          <ac:chgData name="Sarah Gothard" userId="0e53f415fda5f162" providerId="LiveId" clId="{7E71D554-A7CC-407F-BB9A-4C102E9083CC}" dt="2021-08-04T01:12:53.147" v="15" actId="26606"/>
          <ac:spMkLst>
            <pc:docMk/>
            <pc:sldMk cId="1184173229" sldId="276"/>
            <ac:spMk id="20" creationId="{CB44330D-EA18-4254-AA95-EB49948539B8}"/>
          </ac:spMkLst>
        </pc:spChg>
        <pc:spChg chg="add">
          <ac:chgData name="Sarah Gothard" userId="0e53f415fda5f162" providerId="LiveId" clId="{7E71D554-A7CC-407F-BB9A-4C102E9083CC}" dt="2021-08-04T01:12:53.147" v="15" actId="26606"/>
          <ac:spMkLst>
            <pc:docMk/>
            <pc:sldMk cId="1184173229" sldId="276"/>
            <ac:spMk id="25" creationId="{32BC26D8-82FB-445E-AA49-62A77D7C1EE0}"/>
          </ac:spMkLst>
        </pc:spChg>
        <pc:spChg chg="add">
          <ac:chgData name="Sarah Gothard" userId="0e53f415fda5f162" providerId="LiveId" clId="{7E71D554-A7CC-407F-BB9A-4C102E9083CC}" dt="2021-08-04T01:12:53.147" v="15" actId="26606"/>
          <ac:spMkLst>
            <pc:docMk/>
            <pc:sldMk cId="1184173229" sldId="276"/>
            <ac:spMk id="27" creationId="{CB44330D-EA18-4254-AA95-EB49948539B8}"/>
          </ac:spMkLst>
        </pc:spChg>
        <pc:picChg chg="add del">
          <ac:chgData name="Sarah Gothard" userId="0e53f415fda5f162" providerId="LiveId" clId="{7E71D554-A7CC-407F-BB9A-4C102E9083CC}" dt="2021-07-31T13:00:28.686" v="4" actId="22"/>
          <ac:picMkLst>
            <pc:docMk/>
            <pc:sldMk cId="1184173229" sldId="276"/>
            <ac:picMk id="3" creationId="{2DAAC711-7348-48ED-846E-4EA5F4FCA946}"/>
          </ac:picMkLst>
        </pc:picChg>
        <pc:picChg chg="add mod">
          <ac:chgData name="Sarah Gothard" userId="0e53f415fda5f162" providerId="LiveId" clId="{7E71D554-A7CC-407F-BB9A-4C102E9083CC}" dt="2021-08-04T01:12:53.147" v="15" actId="26606"/>
          <ac:picMkLst>
            <pc:docMk/>
            <pc:sldMk cId="1184173229" sldId="276"/>
            <ac:picMk id="3" creationId="{F2D59CCF-8E88-4880-9CAF-FAC260996A80}"/>
          </ac:picMkLst>
        </pc:picChg>
        <pc:picChg chg="del">
          <ac:chgData name="Sarah Gothard" userId="0e53f415fda5f162" providerId="LiveId" clId="{7E71D554-A7CC-407F-BB9A-4C102E9083CC}" dt="2021-07-31T12:57:32.951" v="1" actId="478"/>
          <ac:picMkLst>
            <pc:docMk/>
            <pc:sldMk cId="1184173229" sldId="276"/>
            <ac:picMk id="6" creationId="{8764942C-96FC-4758-A49A-D7558ECD0947}"/>
          </ac:picMkLst>
        </pc:picChg>
        <pc:picChg chg="add del mod">
          <ac:chgData name="Sarah Gothard" userId="0e53f415fda5f162" providerId="LiveId" clId="{7E71D554-A7CC-407F-BB9A-4C102E9083CC}" dt="2021-08-04T01:12:50.874" v="11" actId="478"/>
          <ac:picMkLst>
            <pc:docMk/>
            <pc:sldMk cId="1184173229" sldId="276"/>
            <ac:picMk id="7" creationId="{4BEB2704-0BE4-46C9-9FE4-85AE8D4B5180}"/>
          </ac:picMkLst>
        </pc:picChg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3677986995" sldId="277"/>
        </pc:sldMkLst>
      </pc:sldChg>
      <pc:sldChg chg="addSp delSp modSp new mod setBg">
        <pc:chgData name="Sarah Gothard" userId="0e53f415fda5f162" providerId="LiveId" clId="{7E71D554-A7CC-407F-BB9A-4C102E9083CC}" dt="2021-08-04T01:13:09.065" v="20" actId="26606"/>
        <pc:sldMkLst>
          <pc:docMk/>
          <pc:sldMk cId="3926309931" sldId="277"/>
        </pc:sldMkLst>
        <pc:spChg chg="del">
          <ac:chgData name="Sarah Gothard" userId="0e53f415fda5f162" providerId="LiveId" clId="{7E71D554-A7CC-407F-BB9A-4C102E9083CC}" dt="2021-08-04T01:13:09.065" v="20" actId="26606"/>
          <ac:spMkLst>
            <pc:docMk/>
            <pc:sldMk cId="3926309931" sldId="277"/>
            <ac:spMk id="2" creationId="{B53274F0-D70A-48F9-BF0D-4F488FC97324}"/>
          </ac:spMkLst>
        </pc:spChg>
        <pc:spChg chg="del">
          <ac:chgData name="Sarah Gothard" userId="0e53f415fda5f162" providerId="LiveId" clId="{7E71D554-A7CC-407F-BB9A-4C102E9083CC}" dt="2021-08-04T01:13:09.065" v="20" actId="26606"/>
          <ac:spMkLst>
            <pc:docMk/>
            <pc:sldMk cId="3926309931" sldId="277"/>
            <ac:spMk id="3" creationId="{92A466B5-63FF-4F9A-9405-95CEAA17EDD1}"/>
          </ac:spMkLst>
        </pc:spChg>
        <pc:spChg chg="mod ord">
          <ac:chgData name="Sarah Gothard" userId="0e53f415fda5f162" providerId="LiveId" clId="{7E71D554-A7CC-407F-BB9A-4C102E9083CC}" dt="2021-08-04T01:13:09.065" v="20" actId="26606"/>
          <ac:spMkLst>
            <pc:docMk/>
            <pc:sldMk cId="3926309931" sldId="277"/>
            <ac:spMk id="4" creationId="{5F4B9630-980D-401C-B552-D6D7EEB46F82}"/>
          </ac:spMkLst>
        </pc:spChg>
        <pc:spChg chg="add">
          <ac:chgData name="Sarah Gothard" userId="0e53f415fda5f162" providerId="LiveId" clId="{7E71D554-A7CC-407F-BB9A-4C102E9083CC}" dt="2021-08-04T01:13:09.065" v="20" actId="26606"/>
          <ac:spMkLst>
            <pc:docMk/>
            <pc:sldMk cId="3926309931" sldId="277"/>
            <ac:spMk id="11" creationId="{32BC26D8-82FB-445E-AA49-62A77D7C1EE0}"/>
          </ac:spMkLst>
        </pc:spChg>
        <pc:spChg chg="add">
          <ac:chgData name="Sarah Gothard" userId="0e53f415fda5f162" providerId="LiveId" clId="{7E71D554-A7CC-407F-BB9A-4C102E9083CC}" dt="2021-08-04T01:13:09.065" v="20" actId="26606"/>
          <ac:spMkLst>
            <pc:docMk/>
            <pc:sldMk cId="3926309931" sldId="277"/>
            <ac:spMk id="13" creationId="{CB44330D-EA18-4254-AA95-EB49948539B8}"/>
          </ac:spMkLst>
        </pc:spChg>
        <pc:picChg chg="add mod">
          <ac:chgData name="Sarah Gothard" userId="0e53f415fda5f162" providerId="LiveId" clId="{7E71D554-A7CC-407F-BB9A-4C102E9083CC}" dt="2021-08-04T01:13:09.065" v="20" actId="26606"/>
          <ac:picMkLst>
            <pc:docMk/>
            <pc:sldMk cId="3926309931" sldId="277"/>
            <ac:picMk id="6" creationId="{EC0BD4DC-0CBD-40FB-874A-56876669AD36}"/>
          </ac:picMkLst>
        </pc:picChg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3340009625" sldId="278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835443533" sldId="279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3466752611" sldId="280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191609120" sldId="281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1769955523" sldId="282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1126207333" sldId="283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593712579" sldId="284"/>
        </pc:sldMkLst>
      </pc:sldChg>
      <pc:sldChg chg="del">
        <pc:chgData name="Sarah Gothard" userId="0e53f415fda5f162" providerId="LiveId" clId="{7E71D554-A7CC-407F-BB9A-4C102E9083CC}" dt="2021-07-31T12:57:35.120" v="2" actId="47"/>
        <pc:sldMkLst>
          <pc:docMk/>
          <pc:sldMk cId="912823756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8/3/2021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8/3/2021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8/3/2021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8/3/2021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8/3/2021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8/3/2021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3DE6D-E3D7-42F1-B3B3-686731068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012" y="2735835"/>
            <a:ext cx="11178247" cy="136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F2D59CCF-8E88-4880-9CAF-FAC260996A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11342"/>
            <a:ext cx="10905066" cy="28353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C0BD4DC-0CBD-40FB-874A-56876669AD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B9630-980D-401C-B552-D6D7EEB46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26309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29</cp:revision>
  <dcterms:created xsi:type="dcterms:W3CDTF">2019-10-03T18:26:20Z</dcterms:created>
  <dcterms:modified xsi:type="dcterms:W3CDTF">2021-08-04T01:13:16Z</dcterms:modified>
</cp:coreProperties>
</file>