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9" r:id="rId11"/>
    <p:sldId id="270" r:id="rId12"/>
    <p:sldId id="271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6AF9D5-8590-4885-85BB-1D728771AD8B}" v="28" dt="2019-11-21T15:01:55.91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2983D92-055E-4019-9C79-5E09FFCB6A3C}"/>
    <pc:docChg chg="custSel mod addSld delSld modSld">
      <pc:chgData name="Sarah Gothard" userId="0e53f415fda5f162" providerId="LiveId" clId="{C2983D92-055E-4019-9C79-5E09FFCB6A3C}" dt="2019-11-21T15:01:59.152" v="64" actId="26606"/>
      <pc:docMkLst>
        <pc:docMk/>
      </pc:docMkLst>
      <pc:sldChg chg="addSp delSp modSp">
        <pc:chgData name="Sarah Gothard" userId="0e53f415fda5f162" providerId="LiveId" clId="{C2983D92-055E-4019-9C79-5E09FFCB6A3C}" dt="2019-11-21T14:46:30.162" v="34" actId="1076"/>
        <pc:sldMkLst>
          <pc:docMk/>
          <pc:sldMk cId="536071998" sldId="256"/>
        </pc:sldMkLst>
        <pc:picChg chg="del">
          <ac:chgData name="Sarah Gothard" userId="0e53f415fda5f162" providerId="LiveId" clId="{C2983D92-055E-4019-9C79-5E09FFCB6A3C}" dt="2019-11-21T14:38:50.644" v="0" actId="478"/>
          <ac:picMkLst>
            <pc:docMk/>
            <pc:sldMk cId="536071998" sldId="256"/>
            <ac:picMk id="2" creationId="{BC850057-F7D2-42DD-B8C9-0749CF934D2C}"/>
          </ac:picMkLst>
        </pc:picChg>
        <pc:picChg chg="add del">
          <ac:chgData name="Sarah Gothard" userId="0e53f415fda5f162" providerId="LiveId" clId="{C2983D92-055E-4019-9C79-5E09FFCB6A3C}" dt="2019-11-21T14:45:21.621" v="24" actId="478"/>
          <ac:picMkLst>
            <pc:docMk/>
            <pc:sldMk cId="536071998" sldId="256"/>
            <ac:picMk id="4" creationId="{EFA09F18-0E8E-4081-8E0C-3E9B8B827F0B}"/>
          </ac:picMkLst>
        </pc:picChg>
        <pc:picChg chg="add del">
          <ac:chgData name="Sarah Gothard" userId="0e53f415fda5f162" providerId="LiveId" clId="{C2983D92-055E-4019-9C79-5E09FFCB6A3C}" dt="2019-11-21T14:45:58.695" v="26" actId="478"/>
          <ac:picMkLst>
            <pc:docMk/>
            <pc:sldMk cId="536071998" sldId="256"/>
            <ac:picMk id="5" creationId="{958E8D39-B7FE-4A80-BFC9-7A7A7CBE8C2F}"/>
          </ac:picMkLst>
        </pc:picChg>
        <pc:picChg chg="add del">
          <ac:chgData name="Sarah Gothard" userId="0e53f415fda5f162" providerId="LiveId" clId="{C2983D92-055E-4019-9C79-5E09FFCB6A3C}" dt="2019-11-21T14:46:03.820" v="28" actId="478"/>
          <ac:picMkLst>
            <pc:docMk/>
            <pc:sldMk cId="536071998" sldId="256"/>
            <ac:picMk id="6" creationId="{3EB35D6A-2561-4155-B8C1-8AC3666F0E31}"/>
          </ac:picMkLst>
        </pc:picChg>
        <pc:picChg chg="add mod">
          <ac:chgData name="Sarah Gothard" userId="0e53f415fda5f162" providerId="LiveId" clId="{C2983D92-055E-4019-9C79-5E09FFCB6A3C}" dt="2019-11-21T14:46:30.162" v="34" actId="1076"/>
          <ac:picMkLst>
            <pc:docMk/>
            <pc:sldMk cId="536071998" sldId="256"/>
            <ac:picMk id="7" creationId="{A49E120E-A985-48C0-B5DE-B5993835FC28}"/>
          </ac:picMkLst>
        </pc:picChg>
      </pc:sldChg>
      <pc:sldChg chg="addSp delSp modSp">
        <pc:chgData name="Sarah Gothard" userId="0e53f415fda5f162" providerId="LiveId" clId="{C2983D92-055E-4019-9C79-5E09FFCB6A3C}" dt="2019-11-21T14:47:44.896" v="36" actId="26606"/>
        <pc:sldMkLst>
          <pc:docMk/>
          <pc:sldMk cId="2551191543" sldId="257"/>
        </pc:sldMkLst>
        <pc:spChg chg="ord">
          <ac:chgData name="Sarah Gothard" userId="0e53f415fda5f162" providerId="LiveId" clId="{C2983D92-055E-4019-9C79-5E09FFCB6A3C}" dt="2019-11-21T14:47:44.896" v="36" actId="26606"/>
          <ac:spMkLst>
            <pc:docMk/>
            <pc:sldMk cId="2551191543" sldId="257"/>
            <ac:spMk id="4" creationId="{C8C72D4D-1F63-4213-9F9F-DCBA71B8C487}"/>
          </ac:spMkLst>
        </pc:spChg>
        <pc:spChg chg="del">
          <ac:chgData name="Sarah Gothard" userId="0e53f415fda5f162" providerId="LiveId" clId="{C2983D92-055E-4019-9C79-5E09FFCB6A3C}" dt="2019-11-21T14:47:44.896" v="36" actId="26606"/>
          <ac:spMkLst>
            <pc:docMk/>
            <pc:sldMk cId="2551191543" sldId="257"/>
            <ac:spMk id="81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47:44.896" v="36" actId="26606"/>
          <ac:spMkLst>
            <pc:docMk/>
            <pc:sldMk cId="2551191543" sldId="257"/>
            <ac:spMk id="83" creationId="{CB44330D-EA18-4254-AA95-EB49948539B8}"/>
          </ac:spMkLst>
        </pc:spChg>
        <pc:spChg chg="add">
          <ac:chgData name="Sarah Gothard" userId="0e53f415fda5f162" providerId="LiveId" clId="{C2983D92-055E-4019-9C79-5E09FFCB6A3C}" dt="2019-11-21T14:47:44.896" v="36" actId="26606"/>
          <ac:spMkLst>
            <pc:docMk/>
            <pc:sldMk cId="2551191543" sldId="257"/>
            <ac:spMk id="88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47:44.896" v="36" actId="26606"/>
          <ac:spMkLst>
            <pc:docMk/>
            <pc:sldMk cId="2551191543" sldId="257"/>
            <ac:spMk id="90" creationId="{CB44330D-EA18-4254-AA95-EB49948539B8}"/>
          </ac:spMkLst>
        </pc:spChg>
        <pc:picChg chg="del">
          <ac:chgData name="Sarah Gothard" userId="0e53f415fda5f162" providerId="LiveId" clId="{C2983D92-055E-4019-9C79-5E09FFCB6A3C}" dt="2019-11-21T14:38:52.204" v="1" actId="478"/>
          <ac:picMkLst>
            <pc:docMk/>
            <pc:sldMk cId="2551191543" sldId="257"/>
            <ac:picMk id="3" creationId="{9EA3F6C0-C13C-4BFE-8621-BC14D246DFBD}"/>
          </ac:picMkLst>
        </pc:picChg>
        <pc:picChg chg="add mod">
          <ac:chgData name="Sarah Gothard" userId="0e53f415fda5f162" providerId="LiveId" clId="{C2983D92-055E-4019-9C79-5E09FFCB6A3C}" dt="2019-11-21T14:47:44.896" v="36" actId="26606"/>
          <ac:picMkLst>
            <pc:docMk/>
            <pc:sldMk cId="2551191543" sldId="257"/>
            <ac:picMk id="6" creationId="{77C07DBD-EBF7-47DA-B1C0-FEF6A13C86C1}"/>
          </ac:picMkLst>
        </pc:picChg>
      </pc:sldChg>
      <pc:sldChg chg="addSp delSp modSp">
        <pc:chgData name="Sarah Gothard" userId="0e53f415fda5f162" providerId="LiveId" clId="{C2983D92-055E-4019-9C79-5E09FFCB6A3C}" dt="2019-11-21T14:54:14.262" v="45" actId="26606"/>
        <pc:sldMkLst>
          <pc:docMk/>
          <pc:sldMk cId="3297695223" sldId="258"/>
        </pc:sldMkLst>
        <pc:spChg chg="ord">
          <ac:chgData name="Sarah Gothard" userId="0e53f415fda5f162" providerId="LiveId" clId="{C2983D92-055E-4019-9C79-5E09FFCB6A3C}" dt="2019-11-21T14:54:14.262" v="45" actId="26606"/>
          <ac:spMkLst>
            <pc:docMk/>
            <pc:sldMk cId="3297695223" sldId="258"/>
            <ac:spMk id="4" creationId="{C8C72D4D-1F63-4213-9F9F-DCBA71B8C487}"/>
          </ac:spMkLst>
        </pc:spChg>
        <pc:spChg chg="del">
          <ac:chgData name="Sarah Gothard" userId="0e53f415fda5f162" providerId="LiveId" clId="{C2983D92-055E-4019-9C79-5E09FFCB6A3C}" dt="2019-11-21T14:54:14.262" v="45" actId="26606"/>
          <ac:spMkLst>
            <pc:docMk/>
            <pc:sldMk cId="3297695223" sldId="258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54:14.262" v="45" actId="26606"/>
          <ac:spMkLst>
            <pc:docMk/>
            <pc:sldMk cId="3297695223" sldId="258"/>
            <ac:spMk id="18" creationId="{CB44330D-EA18-4254-AA95-EB49948539B8}"/>
          </ac:spMkLst>
        </pc:spChg>
        <pc:spChg chg="add">
          <ac:chgData name="Sarah Gothard" userId="0e53f415fda5f162" providerId="LiveId" clId="{C2983D92-055E-4019-9C79-5E09FFCB6A3C}" dt="2019-11-21T14:54:14.262" v="45" actId="26606"/>
          <ac:spMkLst>
            <pc:docMk/>
            <pc:sldMk cId="3297695223" sldId="258"/>
            <ac:spMk id="23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4:14.262" v="45" actId="26606"/>
          <ac:spMkLst>
            <pc:docMk/>
            <pc:sldMk cId="3297695223" sldId="258"/>
            <ac:spMk id="25" creationId="{CB44330D-EA18-4254-AA95-EB49948539B8}"/>
          </ac:spMkLst>
        </pc:spChg>
        <pc:picChg chg="del">
          <ac:chgData name="Sarah Gothard" userId="0e53f415fda5f162" providerId="LiveId" clId="{C2983D92-055E-4019-9C79-5E09FFCB6A3C}" dt="2019-11-21T14:38:53.624" v="2" actId="478"/>
          <ac:picMkLst>
            <pc:docMk/>
            <pc:sldMk cId="3297695223" sldId="258"/>
            <ac:picMk id="2" creationId="{05B88144-4535-43C0-BD11-B70BA6DC1B21}"/>
          </ac:picMkLst>
        </pc:picChg>
        <pc:picChg chg="add mod">
          <ac:chgData name="Sarah Gothard" userId="0e53f415fda5f162" providerId="LiveId" clId="{C2983D92-055E-4019-9C79-5E09FFCB6A3C}" dt="2019-11-21T14:54:14.262" v="45" actId="26606"/>
          <ac:picMkLst>
            <pc:docMk/>
            <pc:sldMk cId="3297695223" sldId="258"/>
            <ac:picMk id="10" creationId="{BC319279-1D16-4B33-BA11-26F2A4BC29E9}"/>
          </ac:picMkLst>
        </pc:picChg>
      </pc:sldChg>
      <pc:sldChg chg="addSp delSp modSp add mod setBg delDesignElem">
        <pc:chgData name="Sarah Gothard" userId="0e53f415fda5f162" providerId="LiveId" clId="{C2983D92-055E-4019-9C79-5E09FFCB6A3C}" dt="2019-11-21T14:58:37.776" v="53" actId="26606"/>
        <pc:sldMkLst>
          <pc:docMk/>
          <pc:sldMk cId="2154678766" sldId="259"/>
        </pc:sldMkLst>
        <pc:spChg chg="ord">
          <ac:chgData name="Sarah Gothard" userId="0e53f415fda5f162" providerId="LiveId" clId="{C2983D92-055E-4019-9C79-5E09FFCB6A3C}" dt="2019-11-21T14:58:37.776" v="53" actId="26606"/>
          <ac:spMkLst>
            <pc:docMk/>
            <pc:sldMk cId="2154678766" sldId="259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58:37.776" v="53" actId="26606"/>
          <ac:spMkLst>
            <pc:docMk/>
            <pc:sldMk cId="2154678766" sldId="259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8:37.776" v="53" actId="26606"/>
          <ac:spMkLst>
            <pc:docMk/>
            <pc:sldMk cId="2154678766" sldId="259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3.447" v="4"/>
          <ac:spMkLst>
            <pc:docMk/>
            <pc:sldMk cId="2154678766" sldId="259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3.447" v="4"/>
          <ac:spMkLst>
            <pc:docMk/>
            <pc:sldMk cId="2154678766" sldId="259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58:37.776" v="53" actId="26606"/>
          <ac:picMkLst>
            <pc:docMk/>
            <pc:sldMk cId="2154678766" sldId="259"/>
            <ac:picMk id="2" creationId="{1A3FA986-C4B6-4F4A-B659-A929FF63F5A3}"/>
          </ac:picMkLst>
        </pc:picChg>
      </pc:sldChg>
      <pc:sldChg chg="delSp add del setBg delDesignElem">
        <pc:chgData name="Sarah Gothard" userId="0e53f415fda5f162" providerId="LiveId" clId="{C2983D92-055E-4019-9C79-5E09FFCB6A3C}" dt="2019-11-21T14:58:39.104" v="54" actId="2696"/>
        <pc:sldMkLst>
          <pc:docMk/>
          <pc:sldMk cId="1378367871" sldId="260"/>
        </pc:sldMkLst>
        <pc:spChg chg="del">
          <ac:chgData name="Sarah Gothard" userId="0e53f415fda5f162" providerId="LiveId" clId="{C2983D92-055E-4019-9C79-5E09FFCB6A3C}" dt="2019-11-21T14:39:03.646" v="6"/>
          <ac:spMkLst>
            <pc:docMk/>
            <pc:sldMk cId="1378367871" sldId="260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3.646" v="6"/>
          <ac:spMkLst>
            <pc:docMk/>
            <pc:sldMk cId="1378367871" sldId="260"/>
            <ac:spMk id="18" creationId="{CB44330D-EA18-4254-AA95-EB49948539B8}"/>
          </ac:spMkLst>
        </pc:spChg>
      </pc:sldChg>
      <pc:sldChg chg="addSp delSp modSp add mod setBg delDesignElem">
        <pc:chgData name="Sarah Gothard" userId="0e53f415fda5f162" providerId="LiveId" clId="{C2983D92-055E-4019-9C79-5E09FFCB6A3C}" dt="2019-11-21T14:48:47.418" v="38" actId="26606"/>
        <pc:sldMkLst>
          <pc:docMk/>
          <pc:sldMk cId="4070230167" sldId="261"/>
        </pc:sldMkLst>
        <pc:spChg chg="ord">
          <ac:chgData name="Sarah Gothard" userId="0e53f415fda5f162" providerId="LiveId" clId="{C2983D92-055E-4019-9C79-5E09FFCB6A3C}" dt="2019-11-21T14:48:47.418" v="38" actId="26606"/>
          <ac:spMkLst>
            <pc:docMk/>
            <pc:sldMk cId="4070230167" sldId="261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48:47.418" v="38" actId="26606"/>
          <ac:spMkLst>
            <pc:docMk/>
            <pc:sldMk cId="4070230167" sldId="261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48:47.418" v="38" actId="26606"/>
          <ac:spMkLst>
            <pc:docMk/>
            <pc:sldMk cId="4070230167" sldId="261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3.800" v="8"/>
          <ac:spMkLst>
            <pc:docMk/>
            <pc:sldMk cId="4070230167" sldId="261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3.800" v="8"/>
          <ac:spMkLst>
            <pc:docMk/>
            <pc:sldMk cId="4070230167" sldId="261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48:47.418" v="38" actId="26606"/>
          <ac:picMkLst>
            <pc:docMk/>
            <pc:sldMk cId="4070230167" sldId="261"/>
            <ac:picMk id="2" creationId="{6C92F623-24C4-4890-B500-A14F226F1C01}"/>
          </ac:picMkLst>
        </pc:picChg>
      </pc:sldChg>
      <pc:sldChg chg="addSp delSp modSp add mod setBg delDesignElem">
        <pc:chgData name="Sarah Gothard" userId="0e53f415fda5f162" providerId="LiveId" clId="{C2983D92-055E-4019-9C79-5E09FFCB6A3C}" dt="2019-11-21T14:55:03.578" v="47" actId="26606"/>
        <pc:sldMkLst>
          <pc:docMk/>
          <pc:sldMk cId="3241611195" sldId="262"/>
        </pc:sldMkLst>
        <pc:spChg chg="ord">
          <ac:chgData name="Sarah Gothard" userId="0e53f415fda5f162" providerId="LiveId" clId="{C2983D92-055E-4019-9C79-5E09FFCB6A3C}" dt="2019-11-21T14:55:03.578" v="47" actId="26606"/>
          <ac:spMkLst>
            <pc:docMk/>
            <pc:sldMk cId="3241611195" sldId="262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55:03.578" v="47" actId="26606"/>
          <ac:spMkLst>
            <pc:docMk/>
            <pc:sldMk cId="3241611195" sldId="262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5:03.578" v="47" actId="26606"/>
          <ac:spMkLst>
            <pc:docMk/>
            <pc:sldMk cId="3241611195" sldId="262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3.970" v="10"/>
          <ac:spMkLst>
            <pc:docMk/>
            <pc:sldMk cId="3241611195" sldId="262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3.970" v="10"/>
          <ac:spMkLst>
            <pc:docMk/>
            <pc:sldMk cId="3241611195" sldId="262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55:03.578" v="47" actId="26606"/>
          <ac:picMkLst>
            <pc:docMk/>
            <pc:sldMk cId="3241611195" sldId="262"/>
            <ac:picMk id="2" creationId="{44411419-046F-47E9-A268-352592B3C99E}"/>
          </ac:picMkLst>
        </pc:picChg>
      </pc:sldChg>
      <pc:sldChg chg="addSp delSp modSp add mod setBg delDesignElem">
        <pc:chgData name="Sarah Gothard" userId="0e53f415fda5f162" providerId="LiveId" clId="{C2983D92-055E-4019-9C79-5E09FFCB6A3C}" dt="2019-11-21T14:59:58.982" v="56" actId="26606"/>
        <pc:sldMkLst>
          <pc:docMk/>
          <pc:sldMk cId="3482670627" sldId="263"/>
        </pc:sldMkLst>
        <pc:spChg chg="ord">
          <ac:chgData name="Sarah Gothard" userId="0e53f415fda5f162" providerId="LiveId" clId="{C2983D92-055E-4019-9C79-5E09FFCB6A3C}" dt="2019-11-21T14:59:58.982" v="56" actId="26606"/>
          <ac:spMkLst>
            <pc:docMk/>
            <pc:sldMk cId="3482670627" sldId="263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59:58.982" v="56" actId="26606"/>
          <ac:spMkLst>
            <pc:docMk/>
            <pc:sldMk cId="3482670627" sldId="263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9:58.982" v="56" actId="26606"/>
          <ac:spMkLst>
            <pc:docMk/>
            <pc:sldMk cId="3482670627" sldId="263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4.109" v="12"/>
          <ac:spMkLst>
            <pc:docMk/>
            <pc:sldMk cId="3482670627" sldId="263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4.109" v="12"/>
          <ac:spMkLst>
            <pc:docMk/>
            <pc:sldMk cId="3482670627" sldId="263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59:58.982" v="56" actId="26606"/>
          <ac:picMkLst>
            <pc:docMk/>
            <pc:sldMk cId="3482670627" sldId="263"/>
            <ac:picMk id="2" creationId="{037C2170-DC1D-416C-A7C6-E745BE2045D2}"/>
          </ac:picMkLst>
        </pc:picChg>
      </pc:sldChg>
      <pc:sldChg chg="delSp add del setBg delDesignElem">
        <pc:chgData name="Sarah Gothard" userId="0e53f415fda5f162" providerId="LiveId" clId="{C2983D92-055E-4019-9C79-5E09FFCB6A3C}" dt="2019-11-21T15:00:02.529" v="57" actId="2696"/>
        <pc:sldMkLst>
          <pc:docMk/>
          <pc:sldMk cId="3573029881" sldId="264"/>
        </pc:sldMkLst>
        <pc:spChg chg="del">
          <ac:chgData name="Sarah Gothard" userId="0e53f415fda5f162" providerId="LiveId" clId="{C2983D92-055E-4019-9C79-5E09FFCB6A3C}" dt="2019-11-21T14:39:04.275" v="14"/>
          <ac:spMkLst>
            <pc:docMk/>
            <pc:sldMk cId="3573029881" sldId="264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4.275" v="14"/>
          <ac:spMkLst>
            <pc:docMk/>
            <pc:sldMk cId="3573029881" sldId="264"/>
            <ac:spMk id="18" creationId="{CB44330D-EA18-4254-AA95-EB49948539B8}"/>
          </ac:spMkLst>
        </pc:spChg>
      </pc:sldChg>
      <pc:sldChg chg="addSp delSp modSp add mod setBg delDesignElem">
        <pc:chgData name="Sarah Gothard" userId="0e53f415fda5f162" providerId="LiveId" clId="{C2983D92-055E-4019-9C79-5E09FFCB6A3C}" dt="2019-11-21T14:49:49.113" v="40" actId="26606"/>
        <pc:sldMkLst>
          <pc:docMk/>
          <pc:sldMk cId="71152918" sldId="265"/>
        </pc:sldMkLst>
        <pc:spChg chg="ord">
          <ac:chgData name="Sarah Gothard" userId="0e53f415fda5f162" providerId="LiveId" clId="{C2983D92-055E-4019-9C79-5E09FFCB6A3C}" dt="2019-11-21T14:49:49.113" v="40" actId="26606"/>
          <ac:spMkLst>
            <pc:docMk/>
            <pc:sldMk cId="71152918" sldId="265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49:49.113" v="40" actId="26606"/>
          <ac:spMkLst>
            <pc:docMk/>
            <pc:sldMk cId="71152918" sldId="265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49:49.113" v="40" actId="26606"/>
          <ac:spMkLst>
            <pc:docMk/>
            <pc:sldMk cId="71152918" sldId="265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4.417" v="16"/>
          <ac:spMkLst>
            <pc:docMk/>
            <pc:sldMk cId="71152918" sldId="265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4.417" v="16"/>
          <ac:spMkLst>
            <pc:docMk/>
            <pc:sldMk cId="71152918" sldId="265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49:49.113" v="40" actId="26606"/>
          <ac:picMkLst>
            <pc:docMk/>
            <pc:sldMk cId="71152918" sldId="265"/>
            <ac:picMk id="2" creationId="{4E82430B-C7F8-48A7-AFE9-DD35050E303A}"/>
          </ac:picMkLst>
        </pc:picChg>
      </pc:sldChg>
      <pc:sldChg chg="addSp delSp modSp add mod setBg delDesignElem">
        <pc:chgData name="Sarah Gothard" userId="0e53f415fda5f162" providerId="LiveId" clId="{C2983D92-055E-4019-9C79-5E09FFCB6A3C}" dt="2019-11-21T14:56:53.218" v="49" actId="26606"/>
        <pc:sldMkLst>
          <pc:docMk/>
          <pc:sldMk cId="841731034" sldId="266"/>
        </pc:sldMkLst>
        <pc:spChg chg="ord">
          <ac:chgData name="Sarah Gothard" userId="0e53f415fda5f162" providerId="LiveId" clId="{C2983D92-055E-4019-9C79-5E09FFCB6A3C}" dt="2019-11-21T14:56:53.218" v="49" actId="26606"/>
          <ac:spMkLst>
            <pc:docMk/>
            <pc:sldMk cId="841731034" sldId="266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56:53.218" v="49" actId="26606"/>
          <ac:spMkLst>
            <pc:docMk/>
            <pc:sldMk cId="841731034" sldId="266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6:53.218" v="49" actId="26606"/>
          <ac:spMkLst>
            <pc:docMk/>
            <pc:sldMk cId="841731034" sldId="266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4.588" v="18"/>
          <ac:spMkLst>
            <pc:docMk/>
            <pc:sldMk cId="841731034" sldId="266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4.588" v="18"/>
          <ac:spMkLst>
            <pc:docMk/>
            <pc:sldMk cId="841731034" sldId="266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56:53.218" v="49" actId="26606"/>
          <ac:picMkLst>
            <pc:docMk/>
            <pc:sldMk cId="841731034" sldId="266"/>
            <ac:picMk id="2" creationId="{3AA75FD6-F383-4DFA-8CED-BC543621D27B}"/>
          </ac:picMkLst>
        </pc:picChg>
      </pc:sldChg>
      <pc:sldChg chg="addSp delSp modSp add mod setBg delDesignElem">
        <pc:chgData name="Sarah Gothard" userId="0e53f415fda5f162" providerId="LiveId" clId="{C2983D92-055E-4019-9C79-5E09FFCB6A3C}" dt="2019-11-21T15:01:59.152" v="64" actId="26606"/>
        <pc:sldMkLst>
          <pc:docMk/>
          <pc:sldMk cId="2403094727" sldId="267"/>
        </pc:sldMkLst>
        <pc:spChg chg="ord">
          <ac:chgData name="Sarah Gothard" userId="0e53f415fda5f162" providerId="LiveId" clId="{C2983D92-055E-4019-9C79-5E09FFCB6A3C}" dt="2019-11-21T15:01:59.152" v="64" actId="26606"/>
          <ac:spMkLst>
            <pc:docMk/>
            <pc:sldMk cId="2403094727" sldId="267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5:01:59.152" v="64" actId="26606"/>
          <ac:spMkLst>
            <pc:docMk/>
            <pc:sldMk cId="2403094727" sldId="267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5:01:59.152" v="64" actId="26606"/>
          <ac:spMkLst>
            <pc:docMk/>
            <pc:sldMk cId="2403094727" sldId="267"/>
            <ac:spMk id="11" creationId="{CB44330D-EA18-4254-AA95-EB49948539B8}"/>
          </ac:spMkLst>
        </pc:spChg>
        <pc:spChg chg="del">
          <ac:chgData name="Sarah Gothard" userId="0e53f415fda5f162" providerId="LiveId" clId="{C2983D92-055E-4019-9C79-5E09FFCB6A3C}" dt="2019-11-21T14:39:04.721" v="20"/>
          <ac:spMkLst>
            <pc:docMk/>
            <pc:sldMk cId="2403094727" sldId="267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4.721" v="20"/>
          <ac:spMkLst>
            <pc:docMk/>
            <pc:sldMk cId="2403094727" sldId="267"/>
            <ac:spMk id="18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5:01:59.152" v="64" actId="26606"/>
          <ac:picMkLst>
            <pc:docMk/>
            <pc:sldMk cId="2403094727" sldId="267"/>
            <ac:picMk id="2" creationId="{9AB4284A-23CE-4FF4-B3E7-72AE47D0B9C5}"/>
          </ac:picMkLst>
        </pc:picChg>
      </pc:sldChg>
      <pc:sldChg chg="delSp add del setBg delDesignElem">
        <pc:chgData name="Sarah Gothard" userId="0e53f415fda5f162" providerId="LiveId" clId="{C2983D92-055E-4019-9C79-5E09FFCB6A3C}" dt="2019-11-21T15:01:24.202" v="62" actId="2696"/>
        <pc:sldMkLst>
          <pc:docMk/>
          <pc:sldMk cId="4164005138" sldId="268"/>
        </pc:sldMkLst>
        <pc:spChg chg="del">
          <ac:chgData name="Sarah Gothard" userId="0e53f415fda5f162" providerId="LiveId" clId="{C2983D92-055E-4019-9C79-5E09FFCB6A3C}" dt="2019-11-21T14:39:04.955" v="22"/>
          <ac:spMkLst>
            <pc:docMk/>
            <pc:sldMk cId="4164005138" sldId="268"/>
            <ac:spMk id="16" creationId="{32BC26D8-82FB-445E-AA49-62A77D7C1EE0}"/>
          </ac:spMkLst>
        </pc:spChg>
        <pc:spChg chg="del">
          <ac:chgData name="Sarah Gothard" userId="0e53f415fda5f162" providerId="LiveId" clId="{C2983D92-055E-4019-9C79-5E09FFCB6A3C}" dt="2019-11-21T14:39:04.955" v="22"/>
          <ac:spMkLst>
            <pc:docMk/>
            <pc:sldMk cId="4164005138" sldId="268"/>
            <ac:spMk id="18" creationId="{CB44330D-EA18-4254-AA95-EB49948539B8}"/>
          </ac:spMkLst>
        </pc:spChg>
      </pc:sldChg>
      <pc:sldChg chg="addSp delSp modSp add mod setBg">
        <pc:chgData name="Sarah Gothard" userId="0e53f415fda5f162" providerId="LiveId" clId="{C2983D92-055E-4019-9C79-5E09FFCB6A3C}" dt="2019-11-21T15:01:20.602" v="61" actId="26606"/>
        <pc:sldMkLst>
          <pc:docMk/>
          <pc:sldMk cId="2267858269" sldId="269"/>
        </pc:sldMkLst>
        <pc:spChg chg="ord">
          <ac:chgData name="Sarah Gothard" userId="0e53f415fda5f162" providerId="LiveId" clId="{C2983D92-055E-4019-9C79-5E09FFCB6A3C}" dt="2019-11-21T15:01:20.602" v="61" actId="26606"/>
          <ac:spMkLst>
            <pc:docMk/>
            <pc:sldMk cId="2267858269" sldId="269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5:01:20.602" v="61" actId="26606"/>
          <ac:spMkLst>
            <pc:docMk/>
            <pc:sldMk cId="2267858269" sldId="269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5:01:20.602" v="61" actId="26606"/>
          <ac:spMkLst>
            <pc:docMk/>
            <pc:sldMk cId="2267858269" sldId="269"/>
            <ac:spMk id="11" creationId="{CB44330D-EA18-4254-AA95-EB49948539B8}"/>
          </ac:spMkLst>
        </pc:spChg>
        <pc:picChg chg="add del">
          <ac:chgData name="Sarah Gothard" userId="0e53f415fda5f162" providerId="LiveId" clId="{C2983D92-055E-4019-9C79-5E09FFCB6A3C}" dt="2019-11-21T15:01:18.893" v="59" actId="478"/>
          <ac:picMkLst>
            <pc:docMk/>
            <pc:sldMk cId="2267858269" sldId="269"/>
            <ac:picMk id="2" creationId="{1368F7E3-A336-46C4-B0C9-BDFFE01DA5AF}"/>
          </ac:picMkLst>
        </pc:picChg>
        <pc:picChg chg="add mod">
          <ac:chgData name="Sarah Gothard" userId="0e53f415fda5f162" providerId="LiveId" clId="{C2983D92-055E-4019-9C79-5E09FFCB6A3C}" dt="2019-11-21T15:01:20.602" v="61" actId="26606"/>
          <ac:picMkLst>
            <pc:docMk/>
            <pc:sldMk cId="2267858269" sldId="269"/>
            <ac:picMk id="3" creationId="{924456B0-1AAC-493F-A496-DD627FF4ADE6}"/>
          </ac:picMkLst>
        </pc:picChg>
      </pc:sldChg>
      <pc:sldChg chg="addSp modSp add mod setBg">
        <pc:chgData name="Sarah Gothard" userId="0e53f415fda5f162" providerId="LiveId" clId="{C2983D92-055E-4019-9C79-5E09FFCB6A3C}" dt="2019-11-21T14:50:34.028" v="43" actId="26606"/>
        <pc:sldMkLst>
          <pc:docMk/>
          <pc:sldMk cId="4216311415" sldId="270"/>
        </pc:sldMkLst>
        <pc:spChg chg="ord">
          <ac:chgData name="Sarah Gothard" userId="0e53f415fda5f162" providerId="LiveId" clId="{C2983D92-055E-4019-9C79-5E09FFCB6A3C}" dt="2019-11-21T14:50:34.028" v="43" actId="26606"/>
          <ac:spMkLst>
            <pc:docMk/>
            <pc:sldMk cId="4216311415" sldId="270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50:34.028" v="43" actId="26606"/>
          <ac:spMkLst>
            <pc:docMk/>
            <pc:sldMk cId="4216311415" sldId="270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0:34.028" v="43" actId="26606"/>
          <ac:spMkLst>
            <pc:docMk/>
            <pc:sldMk cId="4216311415" sldId="270"/>
            <ac:spMk id="11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50:34.028" v="43" actId="26606"/>
          <ac:picMkLst>
            <pc:docMk/>
            <pc:sldMk cId="4216311415" sldId="270"/>
            <ac:picMk id="2" creationId="{DDA88979-1777-47FB-BF6D-EE7EF654FD07}"/>
          </ac:picMkLst>
        </pc:picChg>
      </pc:sldChg>
      <pc:sldChg chg="addSp modSp add mod setBg">
        <pc:chgData name="Sarah Gothard" userId="0e53f415fda5f162" providerId="LiveId" clId="{C2983D92-055E-4019-9C79-5E09FFCB6A3C}" dt="2019-11-21T14:57:35.247" v="51" actId="26606"/>
        <pc:sldMkLst>
          <pc:docMk/>
          <pc:sldMk cId="1441646212" sldId="271"/>
        </pc:sldMkLst>
        <pc:spChg chg="ord">
          <ac:chgData name="Sarah Gothard" userId="0e53f415fda5f162" providerId="LiveId" clId="{C2983D92-055E-4019-9C79-5E09FFCB6A3C}" dt="2019-11-21T14:57:35.247" v="51" actId="26606"/>
          <ac:spMkLst>
            <pc:docMk/>
            <pc:sldMk cId="1441646212" sldId="271"/>
            <ac:spMk id="4" creationId="{C8C72D4D-1F63-4213-9F9F-DCBA71B8C487}"/>
          </ac:spMkLst>
        </pc:spChg>
        <pc:spChg chg="add">
          <ac:chgData name="Sarah Gothard" userId="0e53f415fda5f162" providerId="LiveId" clId="{C2983D92-055E-4019-9C79-5E09FFCB6A3C}" dt="2019-11-21T14:57:35.247" v="51" actId="26606"/>
          <ac:spMkLst>
            <pc:docMk/>
            <pc:sldMk cId="1441646212" sldId="271"/>
            <ac:spMk id="9" creationId="{32BC26D8-82FB-445E-AA49-62A77D7C1EE0}"/>
          </ac:spMkLst>
        </pc:spChg>
        <pc:spChg chg="add">
          <ac:chgData name="Sarah Gothard" userId="0e53f415fda5f162" providerId="LiveId" clId="{C2983D92-055E-4019-9C79-5E09FFCB6A3C}" dt="2019-11-21T14:57:35.247" v="51" actId="26606"/>
          <ac:spMkLst>
            <pc:docMk/>
            <pc:sldMk cId="1441646212" sldId="271"/>
            <ac:spMk id="11" creationId="{CB44330D-EA18-4254-AA95-EB49948539B8}"/>
          </ac:spMkLst>
        </pc:spChg>
        <pc:picChg chg="add mod">
          <ac:chgData name="Sarah Gothard" userId="0e53f415fda5f162" providerId="LiveId" clId="{C2983D92-055E-4019-9C79-5E09FFCB6A3C}" dt="2019-11-21T14:57:35.247" v="51" actId="26606"/>
          <ac:picMkLst>
            <pc:docMk/>
            <pc:sldMk cId="1441646212" sldId="271"/>
            <ac:picMk id="2" creationId="{556BDDBE-EF86-41D9-A865-A84B14B2ADB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9E120E-A985-48C0-B5DE-B5993835FC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50" y="2873350"/>
            <a:ext cx="10935499" cy="111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4456B0-1AAC-493F-A496-DD627FF4A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785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A88979-1777-47FB-BF6D-EE7EF654F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16311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6BDDBE-EF86-41D9-A865-A84B14B2A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41646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B4284A-23CE-4FF4-B3E7-72AE47D0B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03094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C07DBD-EBF7-47DA-B1C0-FEF6A13C8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319279-1D16-4B33-BA11-26F2A4BC2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769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3FA986-C4B6-4F4A-B659-A929FF63F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467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92F623-24C4-4890-B500-A14F226F1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7023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411419-046F-47E9-A268-352592B3C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161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7C2170-DC1D-416C-A7C6-E745BE204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267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E82430B-C7F8-48A7-AFE9-DD35050E3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1152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A75FD6-F383-4DFA-8CED-BC543621D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48098"/>
            <a:ext cx="10905066" cy="49618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173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2019-11-21T15:01:59Z</dcterms:created>
  <dcterms:modified xsi:type="dcterms:W3CDTF">2019-11-21T15:02:04Z</dcterms:modified>
</cp:coreProperties>
</file>