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8" r:id="rId3"/>
    <p:sldId id="269" r:id="rId4"/>
    <p:sldId id="270" r:id="rId5"/>
    <p:sldId id="271" r:id="rId6"/>
    <p:sldId id="276" r:id="rId7"/>
    <p:sldId id="272" r:id="rId8"/>
    <p:sldId id="279" r:id="rId9"/>
    <p:sldId id="273" r:id="rId10"/>
    <p:sldId id="278" r:id="rId11"/>
    <p:sldId id="274" r:id="rId12"/>
    <p:sldId id="27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1CEB46-62AF-4668-A115-BCAF7F634A92}" v="7" dt="2021-04-10T18:35:01.416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991CEB46-62AF-4668-A115-BCAF7F634A92}"/>
    <pc:docChg chg="undo custSel addSld delSld modSld sldOrd">
      <pc:chgData name="Sarah Gothard" userId="0e53f415fda5f162" providerId="LiveId" clId="{991CEB46-62AF-4668-A115-BCAF7F634A92}" dt="2021-04-10T18:47:00.763" v="49" actId="26606"/>
      <pc:docMkLst>
        <pc:docMk/>
      </pc:docMkLst>
      <pc:sldChg chg="addSp delSp modSp mod">
        <pc:chgData name="Sarah Gothard" userId="0e53f415fda5f162" providerId="LiveId" clId="{991CEB46-62AF-4668-A115-BCAF7F634A92}" dt="2021-04-10T18:39:15.020" v="18" actId="26606"/>
        <pc:sldMkLst>
          <pc:docMk/>
          <pc:sldMk cId="2211167003" sldId="257"/>
        </pc:sldMkLst>
        <pc:spChg chg="ord">
          <ac:chgData name="Sarah Gothard" userId="0e53f415fda5f162" providerId="LiveId" clId="{991CEB46-62AF-4668-A115-BCAF7F634A92}" dt="2021-04-10T18:39:15.020" v="18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991CEB46-62AF-4668-A115-BCAF7F634A92}" dt="2021-04-10T18:39:15.020" v="18" actId="26606"/>
          <ac:spMkLst>
            <pc:docMk/>
            <pc:sldMk cId="2211167003" sldId="257"/>
            <ac:spMk id="31" creationId="{32BC26D8-82FB-445E-AA49-62A77D7C1EE0}"/>
          </ac:spMkLst>
        </pc:spChg>
        <pc:spChg chg="del">
          <ac:chgData name="Sarah Gothard" userId="0e53f415fda5f162" providerId="LiveId" clId="{991CEB46-62AF-4668-A115-BCAF7F634A92}" dt="2021-04-10T18:39:15.020" v="18" actId="26606"/>
          <ac:spMkLst>
            <pc:docMk/>
            <pc:sldMk cId="2211167003" sldId="257"/>
            <ac:spMk id="33" creationId="{CB44330D-EA18-4254-AA95-EB49948539B8}"/>
          </ac:spMkLst>
        </pc:spChg>
        <pc:spChg chg="add">
          <ac:chgData name="Sarah Gothard" userId="0e53f415fda5f162" providerId="LiveId" clId="{991CEB46-62AF-4668-A115-BCAF7F634A92}" dt="2021-04-10T18:39:15.020" v="18" actId="26606"/>
          <ac:spMkLst>
            <pc:docMk/>
            <pc:sldMk cId="2211167003" sldId="257"/>
            <ac:spMk id="38" creationId="{32BC26D8-82FB-445E-AA49-62A77D7C1EE0}"/>
          </ac:spMkLst>
        </pc:spChg>
        <pc:spChg chg="add">
          <ac:chgData name="Sarah Gothard" userId="0e53f415fda5f162" providerId="LiveId" clId="{991CEB46-62AF-4668-A115-BCAF7F634A92}" dt="2021-04-10T18:39:15.020" v="18" actId="26606"/>
          <ac:spMkLst>
            <pc:docMk/>
            <pc:sldMk cId="2211167003" sldId="257"/>
            <ac:spMk id="40" creationId="{CB44330D-EA18-4254-AA95-EB49948539B8}"/>
          </ac:spMkLst>
        </pc:spChg>
        <pc:picChg chg="add mod">
          <ac:chgData name="Sarah Gothard" userId="0e53f415fda5f162" providerId="LiveId" clId="{991CEB46-62AF-4668-A115-BCAF7F634A92}" dt="2021-04-10T18:39:15.020" v="18" actId="26606"/>
          <ac:picMkLst>
            <pc:docMk/>
            <pc:sldMk cId="2211167003" sldId="257"/>
            <ac:picMk id="3" creationId="{A728D3F5-5BDC-458D-BAEA-1F6124C068F5}"/>
          </ac:picMkLst>
        </pc:picChg>
        <pc:picChg chg="del">
          <ac:chgData name="Sarah Gothard" userId="0e53f415fda5f162" providerId="LiveId" clId="{991CEB46-62AF-4668-A115-BCAF7F634A92}" dt="2021-04-10T18:34:55.971" v="0" actId="478"/>
          <ac:picMkLst>
            <pc:docMk/>
            <pc:sldMk cId="2211167003" sldId="257"/>
            <ac:picMk id="7" creationId="{F213FBCC-CF30-4E9A-B570-74E3A7A614E1}"/>
          </ac:picMkLst>
        </pc:picChg>
      </pc:sldChg>
      <pc:sldChg chg="addSp delSp modSp mod">
        <pc:chgData name="Sarah Gothard" userId="0e53f415fda5f162" providerId="LiveId" clId="{991CEB46-62AF-4668-A115-BCAF7F634A92}" dt="2021-04-10T18:39:54.854" v="20" actId="26606"/>
        <pc:sldMkLst>
          <pc:docMk/>
          <pc:sldMk cId="911269808" sldId="268"/>
        </pc:sldMkLst>
        <pc:spChg chg="ord">
          <ac:chgData name="Sarah Gothard" userId="0e53f415fda5f162" providerId="LiveId" clId="{991CEB46-62AF-4668-A115-BCAF7F634A92}" dt="2021-04-10T18:39:54.854" v="20" actId="26606"/>
          <ac:spMkLst>
            <pc:docMk/>
            <pc:sldMk cId="911269808" sldId="268"/>
            <ac:spMk id="4" creationId="{734DF08B-C78F-4DB2-8B25-0250E898880A}"/>
          </ac:spMkLst>
        </pc:spChg>
        <pc:spChg chg="del">
          <ac:chgData name="Sarah Gothard" userId="0e53f415fda5f162" providerId="LiveId" clId="{991CEB46-62AF-4668-A115-BCAF7F634A92}" dt="2021-04-10T18:39:54.854" v="20" actId="26606"/>
          <ac:spMkLst>
            <pc:docMk/>
            <pc:sldMk cId="911269808" sldId="268"/>
            <ac:spMk id="30" creationId="{32BC26D8-82FB-445E-AA49-62A77D7C1EE0}"/>
          </ac:spMkLst>
        </pc:spChg>
        <pc:spChg chg="del">
          <ac:chgData name="Sarah Gothard" userId="0e53f415fda5f162" providerId="LiveId" clId="{991CEB46-62AF-4668-A115-BCAF7F634A92}" dt="2021-04-10T18:39:54.854" v="20" actId="26606"/>
          <ac:spMkLst>
            <pc:docMk/>
            <pc:sldMk cId="911269808" sldId="268"/>
            <ac:spMk id="32" creationId="{CB44330D-EA18-4254-AA95-EB49948539B8}"/>
          </ac:spMkLst>
        </pc:spChg>
        <pc:spChg chg="add">
          <ac:chgData name="Sarah Gothard" userId="0e53f415fda5f162" providerId="LiveId" clId="{991CEB46-62AF-4668-A115-BCAF7F634A92}" dt="2021-04-10T18:39:54.854" v="20" actId="26606"/>
          <ac:spMkLst>
            <pc:docMk/>
            <pc:sldMk cId="911269808" sldId="268"/>
            <ac:spMk id="37" creationId="{32BC26D8-82FB-445E-AA49-62A77D7C1EE0}"/>
          </ac:spMkLst>
        </pc:spChg>
        <pc:spChg chg="add">
          <ac:chgData name="Sarah Gothard" userId="0e53f415fda5f162" providerId="LiveId" clId="{991CEB46-62AF-4668-A115-BCAF7F634A92}" dt="2021-04-10T18:39:54.854" v="20" actId="26606"/>
          <ac:spMkLst>
            <pc:docMk/>
            <pc:sldMk cId="911269808" sldId="268"/>
            <ac:spMk id="39" creationId="{CB44330D-EA18-4254-AA95-EB49948539B8}"/>
          </ac:spMkLst>
        </pc:spChg>
        <pc:picChg chg="add mod">
          <ac:chgData name="Sarah Gothard" userId="0e53f415fda5f162" providerId="LiveId" clId="{991CEB46-62AF-4668-A115-BCAF7F634A92}" dt="2021-04-10T18:39:54.854" v="20" actId="26606"/>
          <ac:picMkLst>
            <pc:docMk/>
            <pc:sldMk cId="911269808" sldId="268"/>
            <ac:picMk id="3" creationId="{168C673B-0A90-420D-820E-0C18CB4271FC}"/>
          </ac:picMkLst>
        </pc:picChg>
        <pc:picChg chg="del">
          <ac:chgData name="Sarah Gothard" userId="0e53f415fda5f162" providerId="LiveId" clId="{991CEB46-62AF-4668-A115-BCAF7F634A92}" dt="2021-04-10T18:34:57.431" v="1" actId="478"/>
          <ac:picMkLst>
            <pc:docMk/>
            <pc:sldMk cId="911269808" sldId="268"/>
            <ac:picMk id="7" creationId="{4700C722-99C3-427E-B9EA-A63A4363D2F6}"/>
          </ac:picMkLst>
        </pc:picChg>
      </pc:sldChg>
      <pc:sldChg chg="addSp delSp modSp add mod setBg delDesignElem">
        <pc:chgData name="Sarah Gothard" userId="0e53f415fda5f162" providerId="LiveId" clId="{991CEB46-62AF-4668-A115-BCAF7F634A92}" dt="2021-04-10T18:40:07.702" v="22" actId="26606"/>
        <pc:sldMkLst>
          <pc:docMk/>
          <pc:sldMk cId="3200270098" sldId="269"/>
        </pc:sldMkLst>
        <pc:spChg chg="ord">
          <ac:chgData name="Sarah Gothard" userId="0e53f415fda5f162" providerId="LiveId" clId="{991CEB46-62AF-4668-A115-BCAF7F634A92}" dt="2021-04-10T18:40:07.702" v="22" actId="26606"/>
          <ac:spMkLst>
            <pc:docMk/>
            <pc:sldMk cId="3200270098" sldId="269"/>
            <ac:spMk id="4" creationId="{734DF08B-C78F-4DB2-8B25-0250E898880A}"/>
          </ac:spMkLst>
        </pc:spChg>
        <pc:spChg chg="add">
          <ac:chgData name="Sarah Gothard" userId="0e53f415fda5f162" providerId="LiveId" clId="{991CEB46-62AF-4668-A115-BCAF7F634A92}" dt="2021-04-10T18:40:07.702" v="22" actId="26606"/>
          <ac:spMkLst>
            <pc:docMk/>
            <pc:sldMk cId="3200270098" sldId="269"/>
            <ac:spMk id="9" creationId="{32BC26D8-82FB-445E-AA49-62A77D7C1EE0}"/>
          </ac:spMkLst>
        </pc:spChg>
        <pc:spChg chg="add">
          <ac:chgData name="Sarah Gothard" userId="0e53f415fda5f162" providerId="LiveId" clId="{991CEB46-62AF-4668-A115-BCAF7F634A92}" dt="2021-04-10T18:40:07.702" v="22" actId="26606"/>
          <ac:spMkLst>
            <pc:docMk/>
            <pc:sldMk cId="3200270098" sldId="269"/>
            <ac:spMk id="11" creationId="{CB44330D-EA18-4254-AA95-EB49948539B8}"/>
          </ac:spMkLst>
        </pc:spChg>
        <pc:spChg chg="del">
          <ac:chgData name="Sarah Gothard" userId="0e53f415fda5f162" providerId="LiveId" clId="{991CEB46-62AF-4668-A115-BCAF7F634A92}" dt="2021-04-10T18:35:00.423" v="4"/>
          <ac:spMkLst>
            <pc:docMk/>
            <pc:sldMk cId="3200270098" sldId="269"/>
            <ac:spMk id="30" creationId="{32BC26D8-82FB-445E-AA49-62A77D7C1EE0}"/>
          </ac:spMkLst>
        </pc:spChg>
        <pc:spChg chg="del">
          <ac:chgData name="Sarah Gothard" userId="0e53f415fda5f162" providerId="LiveId" clId="{991CEB46-62AF-4668-A115-BCAF7F634A92}" dt="2021-04-10T18:35:00.423" v="4"/>
          <ac:spMkLst>
            <pc:docMk/>
            <pc:sldMk cId="3200270098" sldId="269"/>
            <ac:spMk id="32" creationId="{CB44330D-EA18-4254-AA95-EB49948539B8}"/>
          </ac:spMkLst>
        </pc:spChg>
        <pc:picChg chg="add mod">
          <ac:chgData name="Sarah Gothard" userId="0e53f415fda5f162" providerId="LiveId" clId="{991CEB46-62AF-4668-A115-BCAF7F634A92}" dt="2021-04-10T18:40:07.702" v="22" actId="26606"/>
          <ac:picMkLst>
            <pc:docMk/>
            <pc:sldMk cId="3200270098" sldId="269"/>
            <ac:picMk id="3" creationId="{2DDF5056-4AE1-44A4-A9DF-7A1CBDDD73A4}"/>
          </ac:picMkLst>
        </pc:picChg>
      </pc:sldChg>
      <pc:sldChg chg="addSp delSp modSp add mod setBg delDesignElem">
        <pc:chgData name="Sarah Gothard" userId="0e53f415fda5f162" providerId="LiveId" clId="{991CEB46-62AF-4668-A115-BCAF7F634A92}" dt="2021-04-10T18:42:07.243" v="26" actId="26606"/>
        <pc:sldMkLst>
          <pc:docMk/>
          <pc:sldMk cId="2696970746" sldId="270"/>
        </pc:sldMkLst>
        <pc:spChg chg="ord">
          <ac:chgData name="Sarah Gothard" userId="0e53f415fda5f162" providerId="LiveId" clId="{991CEB46-62AF-4668-A115-BCAF7F634A92}" dt="2021-04-10T18:42:07.243" v="26" actId="26606"/>
          <ac:spMkLst>
            <pc:docMk/>
            <pc:sldMk cId="2696970746" sldId="270"/>
            <ac:spMk id="4" creationId="{734DF08B-C78F-4DB2-8B25-0250E898880A}"/>
          </ac:spMkLst>
        </pc:spChg>
        <pc:spChg chg="add">
          <ac:chgData name="Sarah Gothard" userId="0e53f415fda5f162" providerId="LiveId" clId="{991CEB46-62AF-4668-A115-BCAF7F634A92}" dt="2021-04-10T18:42:07.243" v="26" actId="26606"/>
          <ac:spMkLst>
            <pc:docMk/>
            <pc:sldMk cId="2696970746" sldId="270"/>
            <ac:spMk id="11" creationId="{32BC26D8-82FB-445E-AA49-62A77D7C1EE0}"/>
          </ac:spMkLst>
        </pc:spChg>
        <pc:spChg chg="add">
          <ac:chgData name="Sarah Gothard" userId="0e53f415fda5f162" providerId="LiveId" clId="{991CEB46-62AF-4668-A115-BCAF7F634A92}" dt="2021-04-10T18:42:07.243" v="26" actId="26606"/>
          <ac:spMkLst>
            <pc:docMk/>
            <pc:sldMk cId="2696970746" sldId="270"/>
            <ac:spMk id="13" creationId="{CB44330D-EA18-4254-AA95-EB49948539B8}"/>
          </ac:spMkLst>
        </pc:spChg>
        <pc:spChg chg="del">
          <ac:chgData name="Sarah Gothard" userId="0e53f415fda5f162" providerId="LiveId" clId="{991CEB46-62AF-4668-A115-BCAF7F634A92}" dt="2021-04-10T18:35:00.542" v="6"/>
          <ac:spMkLst>
            <pc:docMk/>
            <pc:sldMk cId="2696970746" sldId="270"/>
            <ac:spMk id="30" creationId="{32BC26D8-82FB-445E-AA49-62A77D7C1EE0}"/>
          </ac:spMkLst>
        </pc:spChg>
        <pc:spChg chg="del">
          <ac:chgData name="Sarah Gothard" userId="0e53f415fda5f162" providerId="LiveId" clId="{991CEB46-62AF-4668-A115-BCAF7F634A92}" dt="2021-04-10T18:35:00.542" v="6"/>
          <ac:spMkLst>
            <pc:docMk/>
            <pc:sldMk cId="2696970746" sldId="270"/>
            <ac:spMk id="32" creationId="{CB44330D-EA18-4254-AA95-EB49948539B8}"/>
          </ac:spMkLst>
        </pc:spChg>
        <pc:picChg chg="add del">
          <ac:chgData name="Sarah Gothard" userId="0e53f415fda5f162" providerId="LiveId" clId="{991CEB46-62AF-4668-A115-BCAF7F634A92}" dt="2021-04-10T18:41:40.799" v="24" actId="22"/>
          <ac:picMkLst>
            <pc:docMk/>
            <pc:sldMk cId="2696970746" sldId="270"/>
            <ac:picMk id="3" creationId="{0737BD71-400D-4584-AF64-149B1FC685FE}"/>
          </ac:picMkLst>
        </pc:picChg>
        <pc:picChg chg="add mod">
          <ac:chgData name="Sarah Gothard" userId="0e53f415fda5f162" providerId="LiveId" clId="{991CEB46-62AF-4668-A115-BCAF7F634A92}" dt="2021-04-10T18:42:07.243" v="26" actId="26606"/>
          <ac:picMkLst>
            <pc:docMk/>
            <pc:sldMk cId="2696970746" sldId="270"/>
            <ac:picMk id="6" creationId="{1D65B82F-391F-4231-8588-2C8BB9B9248D}"/>
          </ac:picMkLst>
        </pc:picChg>
      </pc:sldChg>
      <pc:sldChg chg="del">
        <pc:chgData name="Sarah Gothard" userId="0e53f415fda5f162" providerId="LiveId" clId="{991CEB46-62AF-4668-A115-BCAF7F634A92}" dt="2021-04-10T18:34:59.325" v="2" actId="47"/>
        <pc:sldMkLst>
          <pc:docMk/>
          <pc:sldMk cId="3341473048" sldId="270"/>
        </pc:sldMkLst>
      </pc:sldChg>
      <pc:sldChg chg="del">
        <pc:chgData name="Sarah Gothard" userId="0e53f415fda5f162" providerId="LiveId" clId="{991CEB46-62AF-4668-A115-BCAF7F634A92}" dt="2021-04-10T18:34:59.325" v="2" actId="47"/>
        <pc:sldMkLst>
          <pc:docMk/>
          <pc:sldMk cId="68328113" sldId="271"/>
        </pc:sldMkLst>
      </pc:sldChg>
      <pc:sldChg chg="addSp delSp modSp add mod ord setBg delDesignElem">
        <pc:chgData name="Sarah Gothard" userId="0e53f415fda5f162" providerId="LiveId" clId="{991CEB46-62AF-4668-A115-BCAF7F634A92}" dt="2021-04-10T18:45:14.240" v="43" actId="26606"/>
        <pc:sldMkLst>
          <pc:docMk/>
          <pc:sldMk cId="1512778095" sldId="271"/>
        </pc:sldMkLst>
        <pc:spChg chg="ord">
          <ac:chgData name="Sarah Gothard" userId="0e53f415fda5f162" providerId="LiveId" clId="{991CEB46-62AF-4668-A115-BCAF7F634A92}" dt="2021-04-10T18:45:14.240" v="43" actId="26606"/>
          <ac:spMkLst>
            <pc:docMk/>
            <pc:sldMk cId="1512778095" sldId="271"/>
            <ac:spMk id="4" creationId="{734DF08B-C78F-4DB2-8B25-0250E898880A}"/>
          </ac:spMkLst>
        </pc:spChg>
        <pc:spChg chg="add">
          <ac:chgData name="Sarah Gothard" userId="0e53f415fda5f162" providerId="LiveId" clId="{991CEB46-62AF-4668-A115-BCAF7F634A92}" dt="2021-04-10T18:45:14.240" v="43" actId="26606"/>
          <ac:spMkLst>
            <pc:docMk/>
            <pc:sldMk cId="1512778095" sldId="271"/>
            <ac:spMk id="9" creationId="{32BC26D8-82FB-445E-AA49-62A77D7C1EE0}"/>
          </ac:spMkLst>
        </pc:spChg>
        <pc:spChg chg="add">
          <ac:chgData name="Sarah Gothard" userId="0e53f415fda5f162" providerId="LiveId" clId="{991CEB46-62AF-4668-A115-BCAF7F634A92}" dt="2021-04-10T18:45:14.240" v="43" actId="26606"/>
          <ac:spMkLst>
            <pc:docMk/>
            <pc:sldMk cId="1512778095" sldId="271"/>
            <ac:spMk id="11" creationId="{CB44330D-EA18-4254-AA95-EB49948539B8}"/>
          </ac:spMkLst>
        </pc:spChg>
        <pc:spChg chg="del">
          <ac:chgData name="Sarah Gothard" userId="0e53f415fda5f162" providerId="LiveId" clId="{991CEB46-62AF-4668-A115-BCAF7F634A92}" dt="2021-04-10T18:35:00.704" v="8"/>
          <ac:spMkLst>
            <pc:docMk/>
            <pc:sldMk cId="1512778095" sldId="271"/>
            <ac:spMk id="30" creationId="{32BC26D8-82FB-445E-AA49-62A77D7C1EE0}"/>
          </ac:spMkLst>
        </pc:spChg>
        <pc:spChg chg="del">
          <ac:chgData name="Sarah Gothard" userId="0e53f415fda5f162" providerId="LiveId" clId="{991CEB46-62AF-4668-A115-BCAF7F634A92}" dt="2021-04-10T18:35:00.704" v="8"/>
          <ac:spMkLst>
            <pc:docMk/>
            <pc:sldMk cId="1512778095" sldId="271"/>
            <ac:spMk id="32" creationId="{CB44330D-EA18-4254-AA95-EB49948539B8}"/>
          </ac:spMkLst>
        </pc:spChg>
        <pc:picChg chg="add mod">
          <ac:chgData name="Sarah Gothard" userId="0e53f415fda5f162" providerId="LiveId" clId="{991CEB46-62AF-4668-A115-BCAF7F634A92}" dt="2021-04-10T18:45:14.240" v="43" actId="26606"/>
          <ac:picMkLst>
            <pc:docMk/>
            <pc:sldMk cId="1512778095" sldId="271"/>
            <ac:picMk id="3" creationId="{56FFF967-A080-4280-BC7F-0FB918E89B13}"/>
          </ac:picMkLst>
        </pc:picChg>
      </pc:sldChg>
      <pc:sldChg chg="addSp delSp modSp add mod ord setBg delDesignElem">
        <pc:chgData name="Sarah Gothard" userId="0e53f415fda5f162" providerId="LiveId" clId="{991CEB46-62AF-4668-A115-BCAF7F634A92}" dt="2021-04-10T18:45:56.104" v="45" actId="26606"/>
        <pc:sldMkLst>
          <pc:docMk/>
          <pc:sldMk cId="1573261911" sldId="272"/>
        </pc:sldMkLst>
        <pc:spChg chg="ord">
          <ac:chgData name="Sarah Gothard" userId="0e53f415fda5f162" providerId="LiveId" clId="{991CEB46-62AF-4668-A115-BCAF7F634A92}" dt="2021-04-10T18:45:56.104" v="45" actId="26606"/>
          <ac:spMkLst>
            <pc:docMk/>
            <pc:sldMk cId="1573261911" sldId="272"/>
            <ac:spMk id="4" creationId="{734DF08B-C78F-4DB2-8B25-0250E898880A}"/>
          </ac:spMkLst>
        </pc:spChg>
        <pc:spChg chg="add">
          <ac:chgData name="Sarah Gothard" userId="0e53f415fda5f162" providerId="LiveId" clId="{991CEB46-62AF-4668-A115-BCAF7F634A92}" dt="2021-04-10T18:45:56.104" v="45" actId="26606"/>
          <ac:spMkLst>
            <pc:docMk/>
            <pc:sldMk cId="1573261911" sldId="272"/>
            <ac:spMk id="9" creationId="{32BC26D8-82FB-445E-AA49-62A77D7C1EE0}"/>
          </ac:spMkLst>
        </pc:spChg>
        <pc:spChg chg="add">
          <ac:chgData name="Sarah Gothard" userId="0e53f415fda5f162" providerId="LiveId" clId="{991CEB46-62AF-4668-A115-BCAF7F634A92}" dt="2021-04-10T18:45:56.104" v="45" actId="26606"/>
          <ac:spMkLst>
            <pc:docMk/>
            <pc:sldMk cId="1573261911" sldId="272"/>
            <ac:spMk id="11" creationId="{CB44330D-EA18-4254-AA95-EB49948539B8}"/>
          </ac:spMkLst>
        </pc:spChg>
        <pc:spChg chg="del">
          <ac:chgData name="Sarah Gothard" userId="0e53f415fda5f162" providerId="LiveId" clId="{991CEB46-62AF-4668-A115-BCAF7F634A92}" dt="2021-04-10T18:35:00.900" v="10"/>
          <ac:spMkLst>
            <pc:docMk/>
            <pc:sldMk cId="1573261911" sldId="272"/>
            <ac:spMk id="30" creationId="{32BC26D8-82FB-445E-AA49-62A77D7C1EE0}"/>
          </ac:spMkLst>
        </pc:spChg>
        <pc:spChg chg="del">
          <ac:chgData name="Sarah Gothard" userId="0e53f415fda5f162" providerId="LiveId" clId="{991CEB46-62AF-4668-A115-BCAF7F634A92}" dt="2021-04-10T18:35:00.900" v="10"/>
          <ac:spMkLst>
            <pc:docMk/>
            <pc:sldMk cId="1573261911" sldId="272"/>
            <ac:spMk id="32" creationId="{CB44330D-EA18-4254-AA95-EB49948539B8}"/>
          </ac:spMkLst>
        </pc:spChg>
        <pc:picChg chg="add mod">
          <ac:chgData name="Sarah Gothard" userId="0e53f415fda5f162" providerId="LiveId" clId="{991CEB46-62AF-4668-A115-BCAF7F634A92}" dt="2021-04-10T18:45:56.104" v="45" actId="26606"/>
          <ac:picMkLst>
            <pc:docMk/>
            <pc:sldMk cId="1573261911" sldId="272"/>
            <ac:picMk id="3" creationId="{6A662D6B-186A-49C4-BB46-82402FD8706B}"/>
          </ac:picMkLst>
        </pc:picChg>
      </pc:sldChg>
      <pc:sldChg chg="del">
        <pc:chgData name="Sarah Gothard" userId="0e53f415fda5f162" providerId="LiveId" clId="{991CEB46-62AF-4668-A115-BCAF7F634A92}" dt="2021-04-10T18:34:59.325" v="2" actId="47"/>
        <pc:sldMkLst>
          <pc:docMk/>
          <pc:sldMk cId="4218929859" sldId="272"/>
        </pc:sldMkLst>
      </pc:sldChg>
      <pc:sldChg chg="del">
        <pc:chgData name="Sarah Gothard" userId="0e53f415fda5f162" providerId="LiveId" clId="{991CEB46-62AF-4668-A115-BCAF7F634A92}" dt="2021-04-10T18:34:59.325" v="2" actId="47"/>
        <pc:sldMkLst>
          <pc:docMk/>
          <pc:sldMk cId="1105432084" sldId="273"/>
        </pc:sldMkLst>
      </pc:sldChg>
      <pc:sldChg chg="addSp delSp modSp add mod ord setBg delDesignElem">
        <pc:chgData name="Sarah Gothard" userId="0e53f415fda5f162" providerId="LiveId" clId="{991CEB46-62AF-4668-A115-BCAF7F634A92}" dt="2021-04-10T18:46:36.341" v="47" actId="26606"/>
        <pc:sldMkLst>
          <pc:docMk/>
          <pc:sldMk cId="4062238022" sldId="273"/>
        </pc:sldMkLst>
        <pc:spChg chg="ord">
          <ac:chgData name="Sarah Gothard" userId="0e53f415fda5f162" providerId="LiveId" clId="{991CEB46-62AF-4668-A115-BCAF7F634A92}" dt="2021-04-10T18:46:36.341" v="47" actId="26606"/>
          <ac:spMkLst>
            <pc:docMk/>
            <pc:sldMk cId="4062238022" sldId="273"/>
            <ac:spMk id="4" creationId="{734DF08B-C78F-4DB2-8B25-0250E898880A}"/>
          </ac:spMkLst>
        </pc:spChg>
        <pc:spChg chg="add">
          <ac:chgData name="Sarah Gothard" userId="0e53f415fda5f162" providerId="LiveId" clId="{991CEB46-62AF-4668-A115-BCAF7F634A92}" dt="2021-04-10T18:46:36.341" v="47" actId="26606"/>
          <ac:spMkLst>
            <pc:docMk/>
            <pc:sldMk cId="4062238022" sldId="273"/>
            <ac:spMk id="9" creationId="{32BC26D8-82FB-445E-AA49-62A77D7C1EE0}"/>
          </ac:spMkLst>
        </pc:spChg>
        <pc:spChg chg="add">
          <ac:chgData name="Sarah Gothard" userId="0e53f415fda5f162" providerId="LiveId" clId="{991CEB46-62AF-4668-A115-BCAF7F634A92}" dt="2021-04-10T18:46:36.341" v="47" actId="26606"/>
          <ac:spMkLst>
            <pc:docMk/>
            <pc:sldMk cId="4062238022" sldId="273"/>
            <ac:spMk id="11" creationId="{CB44330D-EA18-4254-AA95-EB49948539B8}"/>
          </ac:spMkLst>
        </pc:spChg>
        <pc:spChg chg="del">
          <ac:chgData name="Sarah Gothard" userId="0e53f415fda5f162" providerId="LiveId" clId="{991CEB46-62AF-4668-A115-BCAF7F634A92}" dt="2021-04-10T18:35:01.105" v="12"/>
          <ac:spMkLst>
            <pc:docMk/>
            <pc:sldMk cId="4062238022" sldId="273"/>
            <ac:spMk id="30" creationId="{32BC26D8-82FB-445E-AA49-62A77D7C1EE0}"/>
          </ac:spMkLst>
        </pc:spChg>
        <pc:spChg chg="del">
          <ac:chgData name="Sarah Gothard" userId="0e53f415fda5f162" providerId="LiveId" clId="{991CEB46-62AF-4668-A115-BCAF7F634A92}" dt="2021-04-10T18:35:01.105" v="12"/>
          <ac:spMkLst>
            <pc:docMk/>
            <pc:sldMk cId="4062238022" sldId="273"/>
            <ac:spMk id="32" creationId="{CB44330D-EA18-4254-AA95-EB49948539B8}"/>
          </ac:spMkLst>
        </pc:spChg>
        <pc:picChg chg="add mod">
          <ac:chgData name="Sarah Gothard" userId="0e53f415fda5f162" providerId="LiveId" clId="{991CEB46-62AF-4668-A115-BCAF7F634A92}" dt="2021-04-10T18:46:36.341" v="47" actId="26606"/>
          <ac:picMkLst>
            <pc:docMk/>
            <pc:sldMk cId="4062238022" sldId="273"/>
            <ac:picMk id="3" creationId="{AA8C99ED-2F4A-4720-85BC-4FA1C1718153}"/>
          </ac:picMkLst>
        </pc:picChg>
      </pc:sldChg>
      <pc:sldChg chg="addSp delSp modSp add mod ord setBg delDesignElem">
        <pc:chgData name="Sarah Gothard" userId="0e53f415fda5f162" providerId="LiveId" clId="{991CEB46-62AF-4668-A115-BCAF7F634A92}" dt="2021-04-10T18:47:00.763" v="49" actId="26606"/>
        <pc:sldMkLst>
          <pc:docMk/>
          <pc:sldMk cId="1131580757" sldId="274"/>
        </pc:sldMkLst>
        <pc:spChg chg="ord">
          <ac:chgData name="Sarah Gothard" userId="0e53f415fda5f162" providerId="LiveId" clId="{991CEB46-62AF-4668-A115-BCAF7F634A92}" dt="2021-04-10T18:47:00.763" v="49" actId="26606"/>
          <ac:spMkLst>
            <pc:docMk/>
            <pc:sldMk cId="1131580757" sldId="274"/>
            <ac:spMk id="4" creationId="{734DF08B-C78F-4DB2-8B25-0250E898880A}"/>
          </ac:spMkLst>
        </pc:spChg>
        <pc:spChg chg="add">
          <ac:chgData name="Sarah Gothard" userId="0e53f415fda5f162" providerId="LiveId" clId="{991CEB46-62AF-4668-A115-BCAF7F634A92}" dt="2021-04-10T18:47:00.763" v="49" actId="26606"/>
          <ac:spMkLst>
            <pc:docMk/>
            <pc:sldMk cId="1131580757" sldId="274"/>
            <ac:spMk id="9" creationId="{32BC26D8-82FB-445E-AA49-62A77D7C1EE0}"/>
          </ac:spMkLst>
        </pc:spChg>
        <pc:spChg chg="add">
          <ac:chgData name="Sarah Gothard" userId="0e53f415fda5f162" providerId="LiveId" clId="{991CEB46-62AF-4668-A115-BCAF7F634A92}" dt="2021-04-10T18:47:00.763" v="49" actId="26606"/>
          <ac:spMkLst>
            <pc:docMk/>
            <pc:sldMk cId="1131580757" sldId="274"/>
            <ac:spMk id="11" creationId="{CB44330D-EA18-4254-AA95-EB49948539B8}"/>
          </ac:spMkLst>
        </pc:spChg>
        <pc:spChg chg="del">
          <ac:chgData name="Sarah Gothard" userId="0e53f415fda5f162" providerId="LiveId" clId="{991CEB46-62AF-4668-A115-BCAF7F634A92}" dt="2021-04-10T18:35:01.257" v="14"/>
          <ac:spMkLst>
            <pc:docMk/>
            <pc:sldMk cId="1131580757" sldId="274"/>
            <ac:spMk id="30" creationId="{32BC26D8-82FB-445E-AA49-62A77D7C1EE0}"/>
          </ac:spMkLst>
        </pc:spChg>
        <pc:spChg chg="del">
          <ac:chgData name="Sarah Gothard" userId="0e53f415fda5f162" providerId="LiveId" clId="{991CEB46-62AF-4668-A115-BCAF7F634A92}" dt="2021-04-10T18:35:01.257" v="14"/>
          <ac:spMkLst>
            <pc:docMk/>
            <pc:sldMk cId="1131580757" sldId="274"/>
            <ac:spMk id="32" creationId="{CB44330D-EA18-4254-AA95-EB49948539B8}"/>
          </ac:spMkLst>
        </pc:spChg>
        <pc:picChg chg="add mod">
          <ac:chgData name="Sarah Gothard" userId="0e53f415fda5f162" providerId="LiveId" clId="{991CEB46-62AF-4668-A115-BCAF7F634A92}" dt="2021-04-10T18:47:00.763" v="49" actId="26606"/>
          <ac:picMkLst>
            <pc:docMk/>
            <pc:sldMk cId="1131580757" sldId="274"/>
            <ac:picMk id="3" creationId="{8B1003D7-2A8B-4DF6-88A4-D9C7F8EDE280}"/>
          </ac:picMkLst>
        </pc:picChg>
      </pc:sldChg>
      <pc:sldChg chg="del">
        <pc:chgData name="Sarah Gothard" userId="0e53f415fda5f162" providerId="LiveId" clId="{991CEB46-62AF-4668-A115-BCAF7F634A92}" dt="2021-04-10T18:34:59.325" v="2" actId="47"/>
        <pc:sldMkLst>
          <pc:docMk/>
          <pc:sldMk cId="1183715207" sldId="274"/>
        </pc:sldMkLst>
      </pc:sldChg>
      <pc:sldChg chg="del">
        <pc:chgData name="Sarah Gothard" userId="0e53f415fda5f162" providerId="LiveId" clId="{991CEB46-62AF-4668-A115-BCAF7F634A92}" dt="2021-04-10T18:34:59.325" v="2" actId="47"/>
        <pc:sldMkLst>
          <pc:docMk/>
          <pc:sldMk cId="1531640069" sldId="275"/>
        </pc:sldMkLst>
      </pc:sldChg>
      <pc:sldChg chg="delSp add del setBg delDesignElem">
        <pc:chgData name="Sarah Gothard" userId="0e53f415fda5f162" providerId="LiveId" clId="{991CEB46-62AF-4668-A115-BCAF7F634A92}" dt="2021-04-10T18:44:21.264" v="41" actId="47"/>
        <pc:sldMkLst>
          <pc:docMk/>
          <pc:sldMk cId="4108723147" sldId="275"/>
        </pc:sldMkLst>
        <pc:spChg chg="del">
          <ac:chgData name="Sarah Gothard" userId="0e53f415fda5f162" providerId="LiveId" clId="{991CEB46-62AF-4668-A115-BCAF7F634A92}" dt="2021-04-10T18:35:01.416" v="16"/>
          <ac:spMkLst>
            <pc:docMk/>
            <pc:sldMk cId="4108723147" sldId="275"/>
            <ac:spMk id="30" creationId="{32BC26D8-82FB-445E-AA49-62A77D7C1EE0}"/>
          </ac:spMkLst>
        </pc:spChg>
        <pc:spChg chg="del">
          <ac:chgData name="Sarah Gothard" userId="0e53f415fda5f162" providerId="LiveId" clId="{991CEB46-62AF-4668-A115-BCAF7F634A92}" dt="2021-04-10T18:35:01.416" v="16"/>
          <ac:spMkLst>
            <pc:docMk/>
            <pc:sldMk cId="4108723147" sldId="275"/>
            <ac:spMk id="32" creationId="{CB44330D-EA18-4254-AA95-EB49948539B8}"/>
          </ac:spMkLst>
        </pc:spChg>
      </pc:sldChg>
      <pc:sldChg chg="add">
        <pc:chgData name="Sarah Gothard" userId="0e53f415fda5f162" providerId="LiveId" clId="{991CEB46-62AF-4668-A115-BCAF7F634A92}" dt="2021-04-10T18:42:12.418" v="27" actId="2890"/>
        <pc:sldMkLst>
          <pc:docMk/>
          <pc:sldMk cId="2149013551" sldId="276"/>
        </pc:sldMkLst>
      </pc:sldChg>
      <pc:sldChg chg="del">
        <pc:chgData name="Sarah Gothard" userId="0e53f415fda5f162" providerId="LiveId" clId="{991CEB46-62AF-4668-A115-BCAF7F634A92}" dt="2021-04-10T18:34:59.325" v="2" actId="47"/>
        <pc:sldMkLst>
          <pc:docMk/>
          <pc:sldMk cId="2860926123" sldId="277"/>
        </pc:sldMkLst>
      </pc:sldChg>
      <pc:sldChg chg="add">
        <pc:chgData name="Sarah Gothard" userId="0e53f415fda5f162" providerId="LiveId" clId="{991CEB46-62AF-4668-A115-BCAF7F634A92}" dt="2021-04-10T18:42:16.102" v="28" actId="2890"/>
        <pc:sldMkLst>
          <pc:docMk/>
          <pc:sldMk cId="3875651020" sldId="277"/>
        </pc:sldMkLst>
      </pc:sldChg>
      <pc:sldChg chg="del">
        <pc:chgData name="Sarah Gothard" userId="0e53f415fda5f162" providerId="LiveId" clId="{991CEB46-62AF-4668-A115-BCAF7F634A92}" dt="2021-04-10T18:34:59.325" v="2" actId="47"/>
        <pc:sldMkLst>
          <pc:docMk/>
          <pc:sldMk cId="2069413693" sldId="278"/>
        </pc:sldMkLst>
      </pc:sldChg>
      <pc:sldChg chg="add">
        <pc:chgData name="Sarah Gothard" userId="0e53f415fda5f162" providerId="LiveId" clId="{991CEB46-62AF-4668-A115-BCAF7F634A92}" dt="2021-04-10T18:42:18.421" v="29" actId="2890"/>
        <pc:sldMkLst>
          <pc:docMk/>
          <pc:sldMk cId="3020764474" sldId="278"/>
        </pc:sldMkLst>
      </pc:sldChg>
      <pc:sldChg chg="add">
        <pc:chgData name="Sarah Gothard" userId="0e53f415fda5f162" providerId="LiveId" clId="{991CEB46-62AF-4668-A115-BCAF7F634A92}" dt="2021-04-10T18:42:21.111" v="30" actId="2890"/>
        <pc:sldMkLst>
          <pc:docMk/>
          <pc:sldMk cId="2346688344" sldId="279"/>
        </pc:sldMkLst>
      </pc:sldChg>
      <pc:sldChg chg="del">
        <pc:chgData name="Sarah Gothard" userId="0e53f415fda5f162" providerId="LiveId" clId="{991CEB46-62AF-4668-A115-BCAF7F634A92}" dt="2021-04-10T18:34:59.325" v="2" actId="47"/>
        <pc:sldMkLst>
          <pc:docMk/>
          <pc:sldMk cId="2268805832" sldId="280"/>
        </pc:sldMkLst>
      </pc:sldChg>
      <pc:sldChg chg="del">
        <pc:chgData name="Sarah Gothard" userId="0e53f415fda5f162" providerId="LiveId" clId="{991CEB46-62AF-4668-A115-BCAF7F634A92}" dt="2021-04-10T18:34:59.325" v="2" actId="47"/>
        <pc:sldMkLst>
          <pc:docMk/>
          <pc:sldMk cId="1126619788" sldId="283"/>
        </pc:sldMkLst>
      </pc:sldChg>
      <pc:sldChg chg="del">
        <pc:chgData name="Sarah Gothard" userId="0e53f415fda5f162" providerId="LiveId" clId="{991CEB46-62AF-4668-A115-BCAF7F634A92}" dt="2021-04-10T18:34:59.325" v="2" actId="47"/>
        <pc:sldMkLst>
          <pc:docMk/>
          <pc:sldMk cId="3033798952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28D3F5-5BDC-458D-BAEA-1F6124C068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92908"/>
            <a:ext cx="10905066" cy="147218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65B82F-391F-4231-8588-2C8BB9B92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20764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1003D7-2A8B-4DF6-88A4-D9C7F8EDE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31580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65B82F-391F-4231-8588-2C8BB9B92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75651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8C673B-0A90-420D-820E-0C18CB427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1126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DF5056-4AE1-44A4-A9DF-7A1CBDDD7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134024"/>
            <a:ext cx="10905066" cy="258995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0027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65B82F-391F-4231-8588-2C8BB9B92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96970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FFF967-A080-4280-BC7F-0FB918E89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12778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65B82F-391F-4231-8588-2C8BB9B92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49013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662D6B-186A-49C4-BB46-82402FD87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73261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65B82F-391F-4231-8588-2C8BB9B92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46688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8C99ED-2F4A-4720-85BC-4FA1C1718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62238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67</Words>
  <Application>Microsoft Office PowerPoint</Application>
  <PresentationFormat>Widescreen</PresentationFormat>
  <Paragraphs>14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5</cp:revision>
  <dcterms:created xsi:type="dcterms:W3CDTF">2019-10-03T18:26:20Z</dcterms:created>
  <dcterms:modified xsi:type="dcterms:W3CDTF">2021-04-10T18:47:09Z</dcterms:modified>
</cp:coreProperties>
</file>