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D0BB20-FF8D-4177-A460-0511ACA4923E}" v="1" dt="2022-03-26T18:26:11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DED0BB20-FF8D-4177-A460-0511ACA4923E}"/>
    <pc:docChg chg="custSel addSld delSld modSld">
      <pc:chgData name="Sarah Gothard" userId="0e53f415fda5f162" providerId="LiveId" clId="{DED0BB20-FF8D-4177-A460-0511ACA4923E}" dt="2022-03-26T18:26:11.527" v="40" actId="27636"/>
      <pc:docMkLst>
        <pc:docMk/>
      </pc:docMkLst>
      <pc:sldChg chg="addSp delSp modSp mod">
        <pc:chgData name="Sarah Gothard" userId="0e53f415fda5f162" providerId="LiveId" clId="{DED0BB20-FF8D-4177-A460-0511ACA4923E}" dt="2022-03-26T18:26:11.451" v="32" actId="27636"/>
        <pc:sldMkLst>
          <pc:docMk/>
          <pc:sldMk cId="4119332043" sldId="256"/>
        </pc:sldMkLst>
        <pc:spChg chg="mod ord">
          <ac:chgData name="Sarah Gothard" userId="0e53f415fda5f162" providerId="LiveId" clId="{DED0BB20-FF8D-4177-A460-0511ACA4923E}" dt="2022-03-26T18:26:11.451" v="32" actId="27636"/>
          <ac:spMkLst>
            <pc:docMk/>
            <pc:sldMk cId="4119332043" sldId="256"/>
            <ac:spMk id="6" creationId="{F0967F4C-154C-44A0-9C42-61157902A035}"/>
          </ac:spMkLst>
        </pc:spChg>
        <pc:spChg chg="del">
          <ac:chgData name="Sarah Gothard" userId="0e53f415fda5f162" providerId="LiveId" clId="{DED0BB20-FF8D-4177-A460-0511ACA4923E}" dt="2022-03-26T18:17:23.343" v="2" actId="26606"/>
          <ac:spMkLst>
            <pc:docMk/>
            <pc:sldMk cId="4119332043" sldId="256"/>
            <ac:spMk id="65" creationId="{32BC26D8-82FB-445E-AA49-62A77D7C1EE0}"/>
          </ac:spMkLst>
        </pc:spChg>
        <pc:spChg chg="del">
          <ac:chgData name="Sarah Gothard" userId="0e53f415fda5f162" providerId="LiveId" clId="{DED0BB20-FF8D-4177-A460-0511ACA4923E}" dt="2022-03-26T18:17:23.343" v="2" actId="26606"/>
          <ac:spMkLst>
            <pc:docMk/>
            <pc:sldMk cId="4119332043" sldId="256"/>
            <ac:spMk id="67" creationId="{CB44330D-EA18-4254-AA95-EB49948539B8}"/>
          </ac:spMkLst>
        </pc:spChg>
        <pc:spChg chg="add">
          <ac:chgData name="Sarah Gothard" userId="0e53f415fda5f162" providerId="LiveId" clId="{DED0BB20-FF8D-4177-A460-0511ACA4923E}" dt="2022-03-26T18:17:23.343" v="2" actId="26606"/>
          <ac:spMkLst>
            <pc:docMk/>
            <pc:sldMk cId="4119332043" sldId="256"/>
            <ac:spMk id="72" creationId="{32BC26D8-82FB-445E-AA49-62A77D7C1EE0}"/>
          </ac:spMkLst>
        </pc:spChg>
        <pc:spChg chg="add">
          <ac:chgData name="Sarah Gothard" userId="0e53f415fda5f162" providerId="LiveId" clId="{DED0BB20-FF8D-4177-A460-0511ACA4923E}" dt="2022-03-26T18:17:23.343" v="2" actId="26606"/>
          <ac:spMkLst>
            <pc:docMk/>
            <pc:sldMk cId="4119332043" sldId="256"/>
            <ac:spMk id="74" creationId="{CB44330D-EA18-4254-AA95-EB49948539B8}"/>
          </ac:spMkLst>
        </pc:spChg>
        <pc:picChg chg="add mod">
          <ac:chgData name="Sarah Gothard" userId="0e53f415fda5f162" providerId="LiveId" clId="{DED0BB20-FF8D-4177-A460-0511ACA4923E}" dt="2022-03-26T18:17:23.343" v="2" actId="26606"/>
          <ac:picMkLst>
            <pc:docMk/>
            <pc:sldMk cId="4119332043" sldId="256"/>
            <ac:picMk id="3" creationId="{5988EDD9-304F-4046-9ABD-365B367957F1}"/>
          </ac:picMkLst>
        </pc:picChg>
        <pc:picChg chg="del">
          <ac:chgData name="Sarah Gothard" userId="0e53f415fda5f162" providerId="LiveId" clId="{DED0BB20-FF8D-4177-A460-0511ACA4923E}" dt="2022-03-26T18:17:21.179" v="0" actId="478"/>
          <ac:picMkLst>
            <pc:docMk/>
            <pc:sldMk cId="4119332043" sldId="256"/>
            <ac:picMk id="7" creationId="{7E25A1B0-39DD-4867-9B5A-CB441168EF8D}"/>
          </ac:picMkLst>
        </pc:picChg>
      </pc:sldChg>
      <pc:sldChg chg="addSp delSp modSp mod">
        <pc:chgData name="Sarah Gothard" userId="0e53f415fda5f162" providerId="LiveId" clId="{DED0BB20-FF8D-4177-A460-0511ACA4923E}" dt="2022-03-26T18:26:11.463" v="33" actId="27636"/>
        <pc:sldMkLst>
          <pc:docMk/>
          <pc:sldMk cId="1873351668" sldId="261"/>
        </pc:sldMkLst>
        <pc:spChg chg="mod ord">
          <ac:chgData name="Sarah Gothard" userId="0e53f415fda5f162" providerId="LiveId" clId="{DED0BB20-FF8D-4177-A460-0511ACA4923E}" dt="2022-03-26T18:26:11.463" v="33" actId="27636"/>
          <ac:spMkLst>
            <pc:docMk/>
            <pc:sldMk cId="1873351668" sldId="261"/>
            <ac:spMk id="6" creationId="{968A1BD1-AC86-463F-97D0-B384C23BCD3E}"/>
          </ac:spMkLst>
        </pc:spChg>
        <pc:spChg chg="del">
          <ac:chgData name="Sarah Gothard" userId="0e53f415fda5f162" providerId="LiveId" clId="{DED0BB20-FF8D-4177-A460-0511ACA4923E}" dt="2022-03-26T18:17:34.053" v="5" actId="26606"/>
          <ac:spMkLst>
            <pc:docMk/>
            <pc:sldMk cId="1873351668" sldId="261"/>
            <ac:spMk id="55" creationId="{32BC26D8-82FB-445E-AA49-62A77D7C1EE0}"/>
          </ac:spMkLst>
        </pc:spChg>
        <pc:spChg chg="del">
          <ac:chgData name="Sarah Gothard" userId="0e53f415fda5f162" providerId="LiveId" clId="{DED0BB20-FF8D-4177-A460-0511ACA4923E}" dt="2022-03-26T18:17:34.053" v="5" actId="26606"/>
          <ac:spMkLst>
            <pc:docMk/>
            <pc:sldMk cId="1873351668" sldId="261"/>
            <ac:spMk id="57" creationId="{CB44330D-EA18-4254-AA95-EB49948539B8}"/>
          </ac:spMkLst>
        </pc:spChg>
        <pc:spChg chg="add">
          <ac:chgData name="Sarah Gothard" userId="0e53f415fda5f162" providerId="LiveId" clId="{DED0BB20-FF8D-4177-A460-0511ACA4923E}" dt="2022-03-26T18:17:34.053" v="5" actId="26606"/>
          <ac:spMkLst>
            <pc:docMk/>
            <pc:sldMk cId="1873351668" sldId="261"/>
            <ac:spMk id="62" creationId="{32BC26D8-82FB-445E-AA49-62A77D7C1EE0}"/>
          </ac:spMkLst>
        </pc:spChg>
        <pc:spChg chg="add">
          <ac:chgData name="Sarah Gothard" userId="0e53f415fda5f162" providerId="LiveId" clId="{DED0BB20-FF8D-4177-A460-0511ACA4923E}" dt="2022-03-26T18:17:34.053" v="5" actId="26606"/>
          <ac:spMkLst>
            <pc:docMk/>
            <pc:sldMk cId="1873351668" sldId="261"/>
            <ac:spMk id="64" creationId="{CB44330D-EA18-4254-AA95-EB49948539B8}"/>
          </ac:spMkLst>
        </pc:spChg>
        <pc:picChg chg="del">
          <ac:chgData name="Sarah Gothard" userId="0e53f415fda5f162" providerId="LiveId" clId="{DED0BB20-FF8D-4177-A460-0511ACA4923E}" dt="2022-03-26T18:17:32.146" v="3" actId="478"/>
          <ac:picMkLst>
            <pc:docMk/>
            <pc:sldMk cId="1873351668" sldId="261"/>
            <ac:picMk id="3" creationId="{23AA2DC6-6572-4DE4-B74C-2D8F644895F2}"/>
          </ac:picMkLst>
        </pc:picChg>
        <pc:picChg chg="add mod">
          <ac:chgData name="Sarah Gothard" userId="0e53f415fda5f162" providerId="LiveId" clId="{DED0BB20-FF8D-4177-A460-0511ACA4923E}" dt="2022-03-26T18:17:34.053" v="5" actId="26606"/>
          <ac:picMkLst>
            <pc:docMk/>
            <pc:sldMk cId="1873351668" sldId="261"/>
            <ac:picMk id="5" creationId="{73552411-6A5A-4549-8E40-BD774FCEC322}"/>
          </ac:picMkLst>
        </pc:picChg>
      </pc:sldChg>
      <pc:sldChg chg="addSp delSp modSp new mod setBg">
        <pc:chgData name="Sarah Gothard" userId="0e53f415fda5f162" providerId="LiveId" clId="{DED0BB20-FF8D-4177-A460-0511ACA4923E}" dt="2022-03-26T18:26:11.470" v="34" actId="27636"/>
        <pc:sldMkLst>
          <pc:docMk/>
          <pc:sldMk cId="1928608047" sldId="262"/>
        </pc:sldMkLst>
        <pc:spChg chg="del">
          <ac:chgData name="Sarah Gothard" userId="0e53f415fda5f162" providerId="LiveId" clId="{DED0BB20-FF8D-4177-A460-0511ACA4923E}" dt="2022-03-26T18:17:52.481" v="9" actId="26606"/>
          <ac:spMkLst>
            <pc:docMk/>
            <pc:sldMk cId="1928608047" sldId="262"/>
            <ac:spMk id="2" creationId="{EF69FDA6-80E9-4145-A254-00AD3658CAD1}"/>
          </ac:spMkLst>
        </pc:spChg>
        <pc:spChg chg="del">
          <ac:chgData name="Sarah Gothard" userId="0e53f415fda5f162" providerId="LiveId" clId="{DED0BB20-FF8D-4177-A460-0511ACA4923E}" dt="2022-03-26T18:17:52.481" v="9" actId="26606"/>
          <ac:spMkLst>
            <pc:docMk/>
            <pc:sldMk cId="1928608047" sldId="262"/>
            <ac:spMk id="3" creationId="{25A320F6-15BE-40AB-90DC-AAD05A7C1B13}"/>
          </ac:spMkLst>
        </pc:spChg>
        <pc:spChg chg="mod ord">
          <ac:chgData name="Sarah Gothard" userId="0e53f415fda5f162" providerId="LiveId" clId="{DED0BB20-FF8D-4177-A460-0511ACA4923E}" dt="2022-03-26T18:26:11.470" v="34" actId="27636"/>
          <ac:spMkLst>
            <pc:docMk/>
            <pc:sldMk cId="1928608047" sldId="262"/>
            <ac:spMk id="4" creationId="{22831FA6-3922-478F-B09C-1598C812965E}"/>
          </ac:spMkLst>
        </pc:spChg>
        <pc:spChg chg="add">
          <ac:chgData name="Sarah Gothard" userId="0e53f415fda5f162" providerId="LiveId" clId="{DED0BB20-FF8D-4177-A460-0511ACA4923E}" dt="2022-03-26T18:17:52.481" v="9" actId="26606"/>
          <ac:spMkLst>
            <pc:docMk/>
            <pc:sldMk cId="1928608047" sldId="262"/>
            <ac:spMk id="11" creationId="{32BC26D8-82FB-445E-AA49-62A77D7C1EE0}"/>
          </ac:spMkLst>
        </pc:spChg>
        <pc:spChg chg="add">
          <ac:chgData name="Sarah Gothard" userId="0e53f415fda5f162" providerId="LiveId" clId="{DED0BB20-FF8D-4177-A460-0511ACA4923E}" dt="2022-03-26T18:17:52.481" v="9" actId="26606"/>
          <ac:spMkLst>
            <pc:docMk/>
            <pc:sldMk cId="1928608047" sldId="262"/>
            <ac:spMk id="13" creationId="{CB44330D-EA18-4254-AA95-EB49948539B8}"/>
          </ac:spMkLst>
        </pc:spChg>
        <pc:picChg chg="add mod">
          <ac:chgData name="Sarah Gothard" userId="0e53f415fda5f162" providerId="LiveId" clId="{DED0BB20-FF8D-4177-A460-0511ACA4923E}" dt="2022-03-26T18:17:52.481" v="9" actId="26606"/>
          <ac:picMkLst>
            <pc:docMk/>
            <pc:sldMk cId="1928608047" sldId="262"/>
            <ac:picMk id="6" creationId="{7C0ADDF5-8503-43DE-AEF2-EDFF9354C444}"/>
          </ac:picMkLst>
        </pc:picChg>
      </pc:sldChg>
      <pc:sldChg chg="del">
        <pc:chgData name="Sarah Gothard" userId="0e53f415fda5f162" providerId="LiveId" clId="{DED0BB20-FF8D-4177-A460-0511ACA4923E}" dt="2022-03-26T18:17:36.281" v="6" actId="47"/>
        <pc:sldMkLst>
          <pc:docMk/>
          <pc:sldMk cId="4045025780" sldId="262"/>
        </pc:sldMkLst>
      </pc:sldChg>
      <pc:sldChg chg="addSp delSp modSp new mod setBg">
        <pc:chgData name="Sarah Gothard" userId="0e53f415fda5f162" providerId="LiveId" clId="{DED0BB20-FF8D-4177-A460-0511ACA4923E}" dt="2022-03-26T18:26:11.480" v="35" actId="27636"/>
        <pc:sldMkLst>
          <pc:docMk/>
          <pc:sldMk cId="1177758567" sldId="263"/>
        </pc:sldMkLst>
        <pc:spChg chg="del">
          <ac:chgData name="Sarah Gothard" userId="0e53f415fda5f162" providerId="LiveId" clId="{DED0BB20-FF8D-4177-A460-0511ACA4923E}" dt="2022-03-26T18:21:36.420" v="12" actId="26606"/>
          <ac:spMkLst>
            <pc:docMk/>
            <pc:sldMk cId="1177758567" sldId="263"/>
            <ac:spMk id="2" creationId="{41E70ACC-4D87-4EB7-8D06-5120DD5558C1}"/>
          </ac:spMkLst>
        </pc:spChg>
        <pc:spChg chg="del">
          <ac:chgData name="Sarah Gothard" userId="0e53f415fda5f162" providerId="LiveId" clId="{DED0BB20-FF8D-4177-A460-0511ACA4923E}" dt="2022-03-26T18:21:36.420" v="12" actId="26606"/>
          <ac:spMkLst>
            <pc:docMk/>
            <pc:sldMk cId="1177758567" sldId="263"/>
            <ac:spMk id="3" creationId="{6007DB0C-A1C1-4DC7-8C5C-E0BB282C5D11}"/>
          </ac:spMkLst>
        </pc:spChg>
        <pc:spChg chg="mod ord">
          <ac:chgData name="Sarah Gothard" userId="0e53f415fda5f162" providerId="LiveId" clId="{DED0BB20-FF8D-4177-A460-0511ACA4923E}" dt="2022-03-26T18:26:11.480" v="35" actId="27636"/>
          <ac:spMkLst>
            <pc:docMk/>
            <pc:sldMk cId="1177758567" sldId="263"/>
            <ac:spMk id="4" creationId="{AE8D0E7A-09AC-4440-A617-EDE72843723A}"/>
          </ac:spMkLst>
        </pc:spChg>
        <pc:spChg chg="add">
          <ac:chgData name="Sarah Gothard" userId="0e53f415fda5f162" providerId="LiveId" clId="{DED0BB20-FF8D-4177-A460-0511ACA4923E}" dt="2022-03-26T18:21:36.420" v="12" actId="26606"/>
          <ac:spMkLst>
            <pc:docMk/>
            <pc:sldMk cId="1177758567" sldId="263"/>
            <ac:spMk id="11" creationId="{32BC26D8-82FB-445E-AA49-62A77D7C1EE0}"/>
          </ac:spMkLst>
        </pc:spChg>
        <pc:spChg chg="add">
          <ac:chgData name="Sarah Gothard" userId="0e53f415fda5f162" providerId="LiveId" clId="{DED0BB20-FF8D-4177-A460-0511ACA4923E}" dt="2022-03-26T18:21:36.420" v="12" actId="26606"/>
          <ac:spMkLst>
            <pc:docMk/>
            <pc:sldMk cId="1177758567" sldId="263"/>
            <ac:spMk id="13" creationId="{CB44330D-EA18-4254-AA95-EB49948539B8}"/>
          </ac:spMkLst>
        </pc:spChg>
        <pc:picChg chg="add mod">
          <ac:chgData name="Sarah Gothard" userId="0e53f415fda5f162" providerId="LiveId" clId="{DED0BB20-FF8D-4177-A460-0511ACA4923E}" dt="2022-03-26T18:21:45.911" v="14" actId="27614"/>
          <ac:picMkLst>
            <pc:docMk/>
            <pc:sldMk cId="1177758567" sldId="263"/>
            <ac:picMk id="6" creationId="{4C63F188-D1EF-462C-9E80-3F91AC86BF53}"/>
          </ac:picMkLst>
        </pc:picChg>
      </pc:sldChg>
      <pc:sldChg chg="del">
        <pc:chgData name="Sarah Gothard" userId="0e53f415fda5f162" providerId="LiveId" clId="{DED0BB20-FF8D-4177-A460-0511ACA4923E}" dt="2022-03-26T18:17:36.281" v="6" actId="47"/>
        <pc:sldMkLst>
          <pc:docMk/>
          <pc:sldMk cId="1526640025" sldId="263"/>
        </pc:sldMkLst>
      </pc:sldChg>
      <pc:sldChg chg="del">
        <pc:chgData name="Sarah Gothard" userId="0e53f415fda5f162" providerId="LiveId" clId="{DED0BB20-FF8D-4177-A460-0511ACA4923E}" dt="2022-03-26T18:17:36.281" v="6" actId="47"/>
        <pc:sldMkLst>
          <pc:docMk/>
          <pc:sldMk cId="3635511562" sldId="264"/>
        </pc:sldMkLst>
      </pc:sldChg>
      <pc:sldChg chg="addSp delSp modSp new mod setBg">
        <pc:chgData name="Sarah Gothard" userId="0e53f415fda5f162" providerId="LiveId" clId="{DED0BB20-FF8D-4177-A460-0511ACA4923E}" dt="2022-03-26T18:26:11.489" v="36" actId="27636"/>
        <pc:sldMkLst>
          <pc:docMk/>
          <pc:sldMk cId="4006663065" sldId="264"/>
        </pc:sldMkLst>
        <pc:spChg chg="del">
          <ac:chgData name="Sarah Gothard" userId="0e53f415fda5f162" providerId="LiveId" clId="{DED0BB20-FF8D-4177-A460-0511ACA4923E}" dt="2022-03-26T18:21:48.331" v="16" actId="26606"/>
          <ac:spMkLst>
            <pc:docMk/>
            <pc:sldMk cId="4006663065" sldId="264"/>
            <ac:spMk id="2" creationId="{9E6AB2E1-E475-4D56-B064-4D4D5C7CA744}"/>
          </ac:spMkLst>
        </pc:spChg>
        <pc:spChg chg="del">
          <ac:chgData name="Sarah Gothard" userId="0e53f415fda5f162" providerId="LiveId" clId="{DED0BB20-FF8D-4177-A460-0511ACA4923E}" dt="2022-03-26T18:21:48.331" v="16" actId="26606"/>
          <ac:spMkLst>
            <pc:docMk/>
            <pc:sldMk cId="4006663065" sldId="264"/>
            <ac:spMk id="3" creationId="{72141EB7-0B63-433A-9F51-BCD196CBF209}"/>
          </ac:spMkLst>
        </pc:spChg>
        <pc:spChg chg="mod ord">
          <ac:chgData name="Sarah Gothard" userId="0e53f415fda5f162" providerId="LiveId" clId="{DED0BB20-FF8D-4177-A460-0511ACA4923E}" dt="2022-03-26T18:26:11.489" v="36" actId="27636"/>
          <ac:spMkLst>
            <pc:docMk/>
            <pc:sldMk cId="4006663065" sldId="264"/>
            <ac:spMk id="4" creationId="{4A257698-2362-4C84-80E6-0139158BF334}"/>
          </ac:spMkLst>
        </pc:spChg>
        <pc:spChg chg="add">
          <ac:chgData name="Sarah Gothard" userId="0e53f415fda5f162" providerId="LiveId" clId="{DED0BB20-FF8D-4177-A460-0511ACA4923E}" dt="2022-03-26T18:21:48.331" v="16" actId="26606"/>
          <ac:spMkLst>
            <pc:docMk/>
            <pc:sldMk cId="4006663065" sldId="264"/>
            <ac:spMk id="11" creationId="{32BC26D8-82FB-445E-AA49-62A77D7C1EE0}"/>
          </ac:spMkLst>
        </pc:spChg>
        <pc:spChg chg="add">
          <ac:chgData name="Sarah Gothard" userId="0e53f415fda5f162" providerId="LiveId" clId="{DED0BB20-FF8D-4177-A460-0511ACA4923E}" dt="2022-03-26T18:21:48.331" v="16" actId="26606"/>
          <ac:spMkLst>
            <pc:docMk/>
            <pc:sldMk cId="4006663065" sldId="264"/>
            <ac:spMk id="13" creationId="{CB44330D-EA18-4254-AA95-EB49948539B8}"/>
          </ac:spMkLst>
        </pc:spChg>
        <pc:picChg chg="add mod">
          <ac:chgData name="Sarah Gothard" userId="0e53f415fda5f162" providerId="LiveId" clId="{DED0BB20-FF8D-4177-A460-0511ACA4923E}" dt="2022-03-26T18:21:49.966" v="17" actId="27614"/>
          <ac:picMkLst>
            <pc:docMk/>
            <pc:sldMk cId="4006663065" sldId="264"/>
            <ac:picMk id="6" creationId="{CBA0E9F5-A7B6-4A6E-87EF-88DB9CB8004D}"/>
          </ac:picMkLst>
        </pc:picChg>
      </pc:sldChg>
      <pc:sldChg chg="addSp delSp modSp new mod setBg">
        <pc:chgData name="Sarah Gothard" userId="0e53f415fda5f162" providerId="LiveId" clId="{DED0BB20-FF8D-4177-A460-0511ACA4923E}" dt="2022-03-26T18:26:11.498" v="37" actId="27636"/>
        <pc:sldMkLst>
          <pc:docMk/>
          <pc:sldMk cId="1896273820" sldId="265"/>
        </pc:sldMkLst>
        <pc:spChg chg="del">
          <ac:chgData name="Sarah Gothard" userId="0e53f415fda5f162" providerId="LiveId" clId="{DED0BB20-FF8D-4177-A460-0511ACA4923E}" dt="2022-03-26T18:22:20.167" v="20" actId="26606"/>
          <ac:spMkLst>
            <pc:docMk/>
            <pc:sldMk cId="1896273820" sldId="265"/>
            <ac:spMk id="2" creationId="{2DD45A3B-1DDA-4FDF-8E84-8593AA732B01}"/>
          </ac:spMkLst>
        </pc:spChg>
        <pc:spChg chg="del">
          <ac:chgData name="Sarah Gothard" userId="0e53f415fda5f162" providerId="LiveId" clId="{DED0BB20-FF8D-4177-A460-0511ACA4923E}" dt="2022-03-26T18:22:20.167" v="20" actId="26606"/>
          <ac:spMkLst>
            <pc:docMk/>
            <pc:sldMk cId="1896273820" sldId="265"/>
            <ac:spMk id="3" creationId="{B0FA8B9D-F592-49FE-BCD0-2AFA9365A394}"/>
          </ac:spMkLst>
        </pc:spChg>
        <pc:spChg chg="mod ord">
          <ac:chgData name="Sarah Gothard" userId="0e53f415fda5f162" providerId="LiveId" clId="{DED0BB20-FF8D-4177-A460-0511ACA4923E}" dt="2022-03-26T18:26:11.498" v="37" actId="27636"/>
          <ac:spMkLst>
            <pc:docMk/>
            <pc:sldMk cId="1896273820" sldId="265"/>
            <ac:spMk id="4" creationId="{2F24B7CE-1E49-41ED-A0D5-4F9D2AFFC6DD}"/>
          </ac:spMkLst>
        </pc:spChg>
        <pc:spChg chg="add">
          <ac:chgData name="Sarah Gothard" userId="0e53f415fda5f162" providerId="LiveId" clId="{DED0BB20-FF8D-4177-A460-0511ACA4923E}" dt="2022-03-26T18:22:20.167" v="20" actId="26606"/>
          <ac:spMkLst>
            <pc:docMk/>
            <pc:sldMk cId="1896273820" sldId="265"/>
            <ac:spMk id="11" creationId="{32BC26D8-82FB-445E-AA49-62A77D7C1EE0}"/>
          </ac:spMkLst>
        </pc:spChg>
        <pc:spChg chg="add">
          <ac:chgData name="Sarah Gothard" userId="0e53f415fda5f162" providerId="LiveId" clId="{DED0BB20-FF8D-4177-A460-0511ACA4923E}" dt="2022-03-26T18:22:20.167" v="20" actId="26606"/>
          <ac:spMkLst>
            <pc:docMk/>
            <pc:sldMk cId="1896273820" sldId="265"/>
            <ac:spMk id="13" creationId="{CB44330D-EA18-4254-AA95-EB49948539B8}"/>
          </ac:spMkLst>
        </pc:spChg>
        <pc:picChg chg="add mod">
          <ac:chgData name="Sarah Gothard" userId="0e53f415fda5f162" providerId="LiveId" clId="{DED0BB20-FF8D-4177-A460-0511ACA4923E}" dt="2022-03-26T18:22:32.137" v="21" actId="27614"/>
          <ac:picMkLst>
            <pc:docMk/>
            <pc:sldMk cId="1896273820" sldId="265"/>
            <ac:picMk id="6" creationId="{6FF0FE4C-B967-4EEC-A4D9-EC7761950004}"/>
          </ac:picMkLst>
        </pc:picChg>
      </pc:sldChg>
      <pc:sldChg chg="del">
        <pc:chgData name="Sarah Gothard" userId="0e53f415fda5f162" providerId="LiveId" clId="{DED0BB20-FF8D-4177-A460-0511ACA4923E}" dt="2022-03-26T18:17:36.281" v="6" actId="47"/>
        <pc:sldMkLst>
          <pc:docMk/>
          <pc:sldMk cId="3556317742" sldId="265"/>
        </pc:sldMkLst>
      </pc:sldChg>
      <pc:sldChg chg="addSp delSp modSp new mod setBg">
        <pc:chgData name="Sarah Gothard" userId="0e53f415fda5f162" providerId="LiveId" clId="{DED0BB20-FF8D-4177-A460-0511ACA4923E}" dt="2022-03-26T18:26:11.509" v="38" actId="27636"/>
        <pc:sldMkLst>
          <pc:docMk/>
          <pc:sldMk cId="409296514" sldId="266"/>
        </pc:sldMkLst>
        <pc:spChg chg="del">
          <ac:chgData name="Sarah Gothard" userId="0e53f415fda5f162" providerId="LiveId" clId="{DED0BB20-FF8D-4177-A460-0511ACA4923E}" dt="2022-03-26T18:22:35.060" v="24" actId="26606"/>
          <ac:spMkLst>
            <pc:docMk/>
            <pc:sldMk cId="409296514" sldId="266"/>
            <ac:spMk id="2" creationId="{6EB52235-9F3A-45BA-AF75-146B01D8FCE2}"/>
          </ac:spMkLst>
        </pc:spChg>
        <pc:spChg chg="del">
          <ac:chgData name="Sarah Gothard" userId="0e53f415fda5f162" providerId="LiveId" clId="{DED0BB20-FF8D-4177-A460-0511ACA4923E}" dt="2022-03-26T18:22:35.060" v="24" actId="26606"/>
          <ac:spMkLst>
            <pc:docMk/>
            <pc:sldMk cId="409296514" sldId="266"/>
            <ac:spMk id="3" creationId="{585F2FD4-DF6E-45F8-89B4-8C5FED1724E7}"/>
          </ac:spMkLst>
        </pc:spChg>
        <pc:spChg chg="mod ord">
          <ac:chgData name="Sarah Gothard" userId="0e53f415fda5f162" providerId="LiveId" clId="{DED0BB20-FF8D-4177-A460-0511ACA4923E}" dt="2022-03-26T18:26:11.509" v="38" actId="27636"/>
          <ac:spMkLst>
            <pc:docMk/>
            <pc:sldMk cId="409296514" sldId="266"/>
            <ac:spMk id="4" creationId="{C8FFD66E-1DEB-42AD-AF59-100E58FAAED1}"/>
          </ac:spMkLst>
        </pc:spChg>
        <pc:spChg chg="add">
          <ac:chgData name="Sarah Gothard" userId="0e53f415fda5f162" providerId="LiveId" clId="{DED0BB20-FF8D-4177-A460-0511ACA4923E}" dt="2022-03-26T18:22:35.060" v="24" actId="26606"/>
          <ac:spMkLst>
            <pc:docMk/>
            <pc:sldMk cId="409296514" sldId="266"/>
            <ac:spMk id="11" creationId="{32BC26D8-82FB-445E-AA49-62A77D7C1EE0}"/>
          </ac:spMkLst>
        </pc:spChg>
        <pc:spChg chg="add">
          <ac:chgData name="Sarah Gothard" userId="0e53f415fda5f162" providerId="LiveId" clId="{DED0BB20-FF8D-4177-A460-0511ACA4923E}" dt="2022-03-26T18:22:35.060" v="24" actId="26606"/>
          <ac:spMkLst>
            <pc:docMk/>
            <pc:sldMk cId="409296514" sldId="266"/>
            <ac:spMk id="13" creationId="{CB44330D-EA18-4254-AA95-EB49948539B8}"/>
          </ac:spMkLst>
        </pc:spChg>
        <pc:picChg chg="add mod">
          <ac:chgData name="Sarah Gothard" userId="0e53f415fda5f162" providerId="LiveId" clId="{DED0BB20-FF8D-4177-A460-0511ACA4923E}" dt="2022-03-26T18:22:35.060" v="24" actId="26606"/>
          <ac:picMkLst>
            <pc:docMk/>
            <pc:sldMk cId="409296514" sldId="266"/>
            <ac:picMk id="6" creationId="{E3309D8F-D782-4831-A8E8-FF5B346D869D}"/>
          </ac:picMkLst>
        </pc:picChg>
      </pc:sldChg>
      <pc:sldChg chg="del">
        <pc:chgData name="Sarah Gothard" userId="0e53f415fda5f162" providerId="LiveId" clId="{DED0BB20-FF8D-4177-A460-0511ACA4923E}" dt="2022-03-26T18:17:36.281" v="6" actId="47"/>
        <pc:sldMkLst>
          <pc:docMk/>
          <pc:sldMk cId="2919867775" sldId="266"/>
        </pc:sldMkLst>
      </pc:sldChg>
      <pc:sldChg chg="addSp delSp modSp new mod setBg">
        <pc:chgData name="Sarah Gothard" userId="0e53f415fda5f162" providerId="LiveId" clId="{DED0BB20-FF8D-4177-A460-0511ACA4923E}" dt="2022-03-26T18:26:11.518" v="39" actId="27636"/>
        <pc:sldMkLst>
          <pc:docMk/>
          <pc:sldMk cId="107192358" sldId="267"/>
        </pc:sldMkLst>
        <pc:spChg chg="del">
          <ac:chgData name="Sarah Gothard" userId="0e53f415fda5f162" providerId="LiveId" clId="{DED0BB20-FF8D-4177-A460-0511ACA4923E}" dt="2022-03-26T18:22:58.731" v="27" actId="26606"/>
          <ac:spMkLst>
            <pc:docMk/>
            <pc:sldMk cId="107192358" sldId="267"/>
            <ac:spMk id="2" creationId="{385D0F8B-184C-4139-952E-7432B1CD1405}"/>
          </ac:spMkLst>
        </pc:spChg>
        <pc:spChg chg="del">
          <ac:chgData name="Sarah Gothard" userId="0e53f415fda5f162" providerId="LiveId" clId="{DED0BB20-FF8D-4177-A460-0511ACA4923E}" dt="2022-03-26T18:22:58.731" v="27" actId="26606"/>
          <ac:spMkLst>
            <pc:docMk/>
            <pc:sldMk cId="107192358" sldId="267"/>
            <ac:spMk id="3" creationId="{40E5AE28-B517-4968-8798-8C6724E9643A}"/>
          </ac:spMkLst>
        </pc:spChg>
        <pc:spChg chg="mod ord">
          <ac:chgData name="Sarah Gothard" userId="0e53f415fda5f162" providerId="LiveId" clId="{DED0BB20-FF8D-4177-A460-0511ACA4923E}" dt="2022-03-26T18:26:11.518" v="39" actId="27636"/>
          <ac:spMkLst>
            <pc:docMk/>
            <pc:sldMk cId="107192358" sldId="267"/>
            <ac:spMk id="4" creationId="{D1F1BC79-629C-41AA-8868-C548063902F5}"/>
          </ac:spMkLst>
        </pc:spChg>
        <pc:spChg chg="add">
          <ac:chgData name="Sarah Gothard" userId="0e53f415fda5f162" providerId="LiveId" clId="{DED0BB20-FF8D-4177-A460-0511ACA4923E}" dt="2022-03-26T18:22:58.731" v="27" actId="26606"/>
          <ac:spMkLst>
            <pc:docMk/>
            <pc:sldMk cId="107192358" sldId="267"/>
            <ac:spMk id="11" creationId="{32BC26D8-82FB-445E-AA49-62A77D7C1EE0}"/>
          </ac:spMkLst>
        </pc:spChg>
        <pc:spChg chg="add">
          <ac:chgData name="Sarah Gothard" userId="0e53f415fda5f162" providerId="LiveId" clId="{DED0BB20-FF8D-4177-A460-0511ACA4923E}" dt="2022-03-26T18:22:58.731" v="27" actId="26606"/>
          <ac:spMkLst>
            <pc:docMk/>
            <pc:sldMk cId="107192358" sldId="267"/>
            <ac:spMk id="13" creationId="{CB44330D-EA18-4254-AA95-EB49948539B8}"/>
          </ac:spMkLst>
        </pc:spChg>
        <pc:picChg chg="add mod">
          <ac:chgData name="Sarah Gothard" userId="0e53f415fda5f162" providerId="LiveId" clId="{DED0BB20-FF8D-4177-A460-0511ACA4923E}" dt="2022-03-26T18:23:10.140" v="29" actId="27614"/>
          <ac:picMkLst>
            <pc:docMk/>
            <pc:sldMk cId="107192358" sldId="267"/>
            <ac:picMk id="6" creationId="{613AE28A-E489-49C5-8433-28FEDCC303B3}"/>
          </ac:picMkLst>
        </pc:picChg>
      </pc:sldChg>
      <pc:sldChg chg="del">
        <pc:chgData name="Sarah Gothard" userId="0e53f415fda5f162" providerId="LiveId" clId="{DED0BB20-FF8D-4177-A460-0511ACA4923E}" dt="2022-03-26T18:17:36.281" v="6" actId="47"/>
        <pc:sldMkLst>
          <pc:docMk/>
          <pc:sldMk cId="1094368189" sldId="267"/>
        </pc:sldMkLst>
      </pc:sldChg>
      <pc:sldChg chg="addSp delSp modSp new mod setBg">
        <pc:chgData name="Sarah Gothard" userId="0e53f415fda5f162" providerId="LiveId" clId="{DED0BB20-FF8D-4177-A460-0511ACA4923E}" dt="2022-03-26T18:26:11.527" v="40" actId="27636"/>
        <pc:sldMkLst>
          <pc:docMk/>
          <pc:sldMk cId="1405595017" sldId="268"/>
        </pc:sldMkLst>
        <pc:spChg chg="del">
          <ac:chgData name="Sarah Gothard" userId="0e53f415fda5f162" providerId="LiveId" clId="{DED0BB20-FF8D-4177-A460-0511ACA4923E}" dt="2022-03-26T18:23:12.785" v="31" actId="26606"/>
          <ac:spMkLst>
            <pc:docMk/>
            <pc:sldMk cId="1405595017" sldId="268"/>
            <ac:spMk id="2" creationId="{AD8CC677-D33C-413A-91CC-F33C4EA8C1CC}"/>
          </ac:spMkLst>
        </pc:spChg>
        <pc:spChg chg="del">
          <ac:chgData name="Sarah Gothard" userId="0e53f415fda5f162" providerId="LiveId" clId="{DED0BB20-FF8D-4177-A460-0511ACA4923E}" dt="2022-03-26T18:23:12.785" v="31" actId="26606"/>
          <ac:spMkLst>
            <pc:docMk/>
            <pc:sldMk cId="1405595017" sldId="268"/>
            <ac:spMk id="3" creationId="{ADEAFFE3-0132-4038-8767-99284751F4FF}"/>
          </ac:spMkLst>
        </pc:spChg>
        <pc:spChg chg="mod ord">
          <ac:chgData name="Sarah Gothard" userId="0e53f415fda5f162" providerId="LiveId" clId="{DED0BB20-FF8D-4177-A460-0511ACA4923E}" dt="2022-03-26T18:26:11.527" v="40" actId="27636"/>
          <ac:spMkLst>
            <pc:docMk/>
            <pc:sldMk cId="1405595017" sldId="268"/>
            <ac:spMk id="4" creationId="{C100B685-9351-4BC9-96F1-81FD9B6DCEAA}"/>
          </ac:spMkLst>
        </pc:spChg>
        <pc:spChg chg="add">
          <ac:chgData name="Sarah Gothard" userId="0e53f415fda5f162" providerId="LiveId" clId="{DED0BB20-FF8D-4177-A460-0511ACA4923E}" dt="2022-03-26T18:23:12.785" v="31" actId="26606"/>
          <ac:spMkLst>
            <pc:docMk/>
            <pc:sldMk cId="1405595017" sldId="268"/>
            <ac:spMk id="11" creationId="{32BC26D8-82FB-445E-AA49-62A77D7C1EE0}"/>
          </ac:spMkLst>
        </pc:spChg>
        <pc:spChg chg="add">
          <ac:chgData name="Sarah Gothard" userId="0e53f415fda5f162" providerId="LiveId" clId="{DED0BB20-FF8D-4177-A460-0511ACA4923E}" dt="2022-03-26T18:23:12.785" v="31" actId="26606"/>
          <ac:spMkLst>
            <pc:docMk/>
            <pc:sldMk cId="1405595017" sldId="268"/>
            <ac:spMk id="13" creationId="{CB44330D-EA18-4254-AA95-EB49948539B8}"/>
          </ac:spMkLst>
        </pc:spChg>
        <pc:picChg chg="add mod">
          <ac:chgData name="Sarah Gothard" userId="0e53f415fda5f162" providerId="LiveId" clId="{DED0BB20-FF8D-4177-A460-0511ACA4923E}" dt="2022-03-26T18:23:12.785" v="31" actId="26606"/>
          <ac:picMkLst>
            <pc:docMk/>
            <pc:sldMk cId="1405595017" sldId="268"/>
            <ac:picMk id="6" creationId="{4DD7E2E9-EB6E-4E7C-B9BD-BC1ECE339C68}"/>
          </ac:picMkLst>
        </pc:picChg>
      </pc:sldChg>
      <pc:sldChg chg="del">
        <pc:chgData name="Sarah Gothard" userId="0e53f415fda5f162" providerId="LiveId" clId="{DED0BB20-FF8D-4177-A460-0511ACA4923E}" dt="2022-03-26T18:17:36.281" v="6" actId="47"/>
        <pc:sldMkLst>
          <pc:docMk/>
          <pc:sldMk cId="3040027241" sldId="268"/>
        </pc:sldMkLst>
      </pc:sldChg>
      <pc:sldChg chg="del">
        <pc:chgData name="Sarah Gothard" userId="0e53f415fda5f162" providerId="LiveId" clId="{DED0BB20-FF8D-4177-A460-0511ACA4923E}" dt="2022-03-26T18:17:36.281" v="6" actId="47"/>
        <pc:sldMkLst>
          <pc:docMk/>
          <pc:sldMk cId="656789315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A7F7E-3E35-4584-8ACC-07E016FD1C6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84B2A-4DB2-4667-8E88-08E1FD03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2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4B2A-4DB2-4667-8E88-08E1FD032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0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6D62-C8B2-459E-B92C-3154CE37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92798-2E4D-4E96-8E1A-8116DAA1A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802C-8456-4047-A191-008CC474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BBA7-A476-4700-AB9E-27A0B957007A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CAE3-C0D2-47B3-AF5B-2AEC76CE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6BCB8-3ECF-4383-A6D0-F3E8E6A4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5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BE4D-4783-473A-85F3-7496C3C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49638-F527-4DC8-8822-8E0796ECC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5C6C3-0914-4A1D-959A-57F8E3BF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5844-AD6D-4C08-9A2C-9596175C1584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625E-633A-4B2E-9A36-99342A5F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A7D38-D51E-45D0-A19C-2F0B3196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0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26EDF-88E3-4CBC-9F46-2180CA80D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8DA41-86ED-43AA-9024-ED4273CAF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75F70-DC7A-4C24-BB15-F0E06C65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416E-F4B3-4749-A044-6DBC8F7613B6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F43FF-0865-4CDB-9490-350D34A5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320C-1077-4664-ABCB-7D25D97C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D12E-2847-41A2-9D21-37731557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86FB-4064-4432-B8EA-34C730551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7810-B463-48CD-A259-51455977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6A64-8FB7-4747-819B-81FA726F23DE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8510C-5413-42DF-8C2A-71168206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9DF3-B314-4A18-99CD-BB081D90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66FF-2A6A-4F0F-8C4B-C30608E2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83830-7008-461D-8ADE-0423FFA56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45208-6FF2-438A-A108-010F0B4F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8734-EFD2-4295-BBF6-F29742A7A428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F6A63-4FBB-4427-8DF6-7E3D3BBE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ACBC-23DE-49E9-995F-67C40E2E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6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BF1F-49E2-4073-B7C6-B05E615B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DA8E-3C93-432C-B9DA-2C9A04F2B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17AB7-4872-4030-8997-B58A88A3D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489B9-35EF-4F5D-98ED-CBADE96F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3F3-17FE-4153-B7F6-C941C50370C2}" type="datetime1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18DF6-FEC0-46C3-9E8E-9DB000A3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1760A-1F11-4439-A07C-4CDE313C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A3D7-1C65-4D03-8388-E29AEB40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9C93E-85BB-42B4-A210-3425FE29A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ACA51-711A-4B3D-A3F2-B761782E4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420F2-C661-42AF-B6FC-41E891BE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47C70-11AE-48C2-A507-105468611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254BB-FAAE-442F-ACD7-467DCE59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BB1B-9C26-49F6-B3F3-B1C8686D7B98}" type="datetime1">
              <a:rPr lang="en-US" smtClean="0"/>
              <a:t>6/30/2024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64575-6C40-48B2-8460-8712B738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11DED-D689-4FAF-A5EC-23384A08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E909-5608-4390-AF20-299C682F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4D466-678C-43BC-B89B-57AD1761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74C1-BB20-48CB-AE91-94C68B48EC16}" type="datetime1">
              <a:rPr lang="en-US" smtClean="0"/>
              <a:t>6/30/2024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5B212-7F07-46B1-925A-16DA64A5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75088-8DD7-43C1-AA5C-13353C7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9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02AAC-7655-4DEB-AAF7-0AB2E13B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072-F09E-4B16-858A-97C370C0888D}" type="datetime1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E79A4-DD70-404F-B99C-B862E4A4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032F5-70C7-4C25-BBF4-3850A7B0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C67D-CA0E-4B5B-948E-FBC92495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B4B0B-1ABB-432C-AEFC-E3B3E1B9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78A6D-E09B-47AB-9FFB-862E7ABE6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D34D7-5344-41C5-B72F-67ED4441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C0A7-5E07-45A5-8074-8BD929CB3051}" type="datetime1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62FBB-E28D-42CD-B4A7-3B544F59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02530-55EC-4D57-86FC-9568C633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5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5663-8C2D-4085-8FDD-5662143F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633EA-A9D8-4FB6-9D1E-BE8D4C5AF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1D2BF-B960-46AC-A48E-8EDB76C33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497C9-9A5C-4A19-A27A-05687C51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2AD7-C461-4480-8473-8A20D9846D1B}" type="datetime1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EA8B0-580F-43D4-A831-0CF1BB5F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2B626-2F17-4761-9682-00864F05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3D115-4A8E-4FE6-AB14-294B65AD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B10C1-4DEB-4AE4-9241-0AF840DC9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31172-7673-493E-817C-898A8A687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D8D8-F8FF-4F07-AC66-C8DD851B9616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1D31-E52A-4033-82E2-D7A71AADB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Dedicated to Colonial Hills Baptist Church of Indianapolis, IN in remembrance of July 27, 2013.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FD705-72FC-46DA-A4EB-C81AD80D9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88EDD9-304F-4046-9ABD-365B36795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624752"/>
            <a:ext cx="10905066" cy="160849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67F4C-154C-44A0-9C42-61157902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Dedicated to Colonial Hills Baptist Church of Indianapolis, IN in remembrance of July 27, 2013.</a:t>
            </a:r>
          </a:p>
        </p:txBody>
      </p:sp>
    </p:spTree>
    <p:extLst>
      <p:ext uri="{BB962C8B-B14F-4D97-AF65-F5344CB8AC3E}">
        <p14:creationId xmlns:p14="http://schemas.microsoft.com/office/powerpoint/2010/main" val="411933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552411-6A5A-4549-8E40-BD774FCEC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23"/>
            <a:ext cx="12090399" cy="67403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85A9E-F606-8748-5BFA-22402440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</p:spTree>
    <p:extLst>
      <p:ext uri="{BB962C8B-B14F-4D97-AF65-F5344CB8AC3E}">
        <p14:creationId xmlns:p14="http://schemas.microsoft.com/office/powerpoint/2010/main" val="187335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31FA6-3922-478F-B09C-1598C812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Dedicated to Colonial Hills Baptist Church of Indianapolis, IN in remembrance of July 27, 2013.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A03B1-9CAC-B235-4E58-34ADDE38C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5"/>
            <a:ext cx="12192000" cy="68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0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4DCFF0-ABE9-C177-8628-87D6C822D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12192000" cy="673608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3993A0E-0B5E-FBC7-3E28-80F0B4CF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</p:spTree>
    <p:extLst>
      <p:ext uri="{BB962C8B-B14F-4D97-AF65-F5344CB8AC3E}">
        <p14:creationId xmlns:p14="http://schemas.microsoft.com/office/powerpoint/2010/main" val="117775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57698-2362-4C84-80E6-0139158B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Dedicated to Colonial Hills Baptist Church of Indianapolis, IN in remembrance of July 27, 2013.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03A3E-8CF8-AA70-0AA4-1A78BC94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9" y="0"/>
            <a:ext cx="12060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009FA-ED72-A7B4-7E57-D69A438A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16"/>
            <a:ext cx="12192000" cy="6807567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A42E6C-917F-9BAB-8595-2A733402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</p:spTree>
    <p:extLst>
      <p:ext uri="{BB962C8B-B14F-4D97-AF65-F5344CB8AC3E}">
        <p14:creationId xmlns:p14="http://schemas.microsoft.com/office/powerpoint/2010/main" val="189627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F75928D-5466-4FF6-FCB3-9C2E53F6C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59"/>
            <a:ext cx="12192000" cy="6748881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CDEF028-C106-63FB-529D-2D4FA03F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</p:spTree>
    <p:extLst>
      <p:ext uri="{BB962C8B-B14F-4D97-AF65-F5344CB8AC3E}">
        <p14:creationId xmlns:p14="http://schemas.microsoft.com/office/powerpoint/2010/main" val="40929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57F17B-AADE-9883-10CD-058ABFAE9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3815D1-D8F5-1BC6-01DD-C6B7D70C5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58"/>
            <a:ext cx="12192000" cy="673768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9162050-19A5-7017-170C-B5D96CC1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</p:spTree>
    <p:extLst>
      <p:ext uri="{BB962C8B-B14F-4D97-AF65-F5344CB8AC3E}">
        <p14:creationId xmlns:p14="http://schemas.microsoft.com/office/powerpoint/2010/main" val="10719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64D9A1-395B-899A-9BDA-10DB1B9E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37"/>
            <a:ext cx="12192000" cy="6729925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3F0CCC-65E6-ABD7-BF0D-E7C56C77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Dedicated to Colonial Hills Baptist Church of Indianapolis, IN in remembrance of July 27, 2013.</a:t>
            </a:r>
          </a:p>
        </p:txBody>
      </p:sp>
    </p:spTree>
    <p:extLst>
      <p:ext uri="{BB962C8B-B14F-4D97-AF65-F5344CB8AC3E}">
        <p14:creationId xmlns:p14="http://schemas.microsoft.com/office/powerpoint/2010/main" val="140559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205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10</cp:revision>
  <dcterms:created xsi:type="dcterms:W3CDTF">2020-12-27T20:40:58Z</dcterms:created>
  <dcterms:modified xsi:type="dcterms:W3CDTF">2024-07-01T02:38:48Z</dcterms:modified>
</cp:coreProperties>
</file>