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4" r:id="rId10"/>
    <p:sldId id="285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778B5-2BD6-4292-9916-47C124FB4E94}" v="8" dt="2021-08-08T23:11:50.94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0A778B5-2BD6-4292-9916-47C124FB4E94}"/>
    <pc:docChg chg="custSel addSld modSld">
      <pc:chgData name="Sarah Gothard" userId="0e53f415fda5f162" providerId="LiveId" clId="{10A778B5-2BD6-4292-9916-47C124FB4E94}" dt="2021-08-08T23:14:47.424" v="60" actId="26606"/>
      <pc:docMkLst>
        <pc:docMk/>
      </pc:docMkLst>
      <pc:sldChg chg="addSp delSp modSp mod">
        <pc:chgData name="Sarah Gothard" userId="0e53f415fda5f162" providerId="LiveId" clId="{10A778B5-2BD6-4292-9916-47C124FB4E94}" dt="2021-08-08T23:09:25.553" v="18" actId="26606"/>
        <pc:sldMkLst>
          <pc:docMk/>
          <pc:sldMk cId="2211167003" sldId="257"/>
        </pc:sldMkLst>
        <pc:spChg chg="ord">
          <ac:chgData name="Sarah Gothard" userId="0e53f415fda5f162" providerId="LiveId" clId="{10A778B5-2BD6-4292-9916-47C124FB4E94}" dt="2021-08-08T23:09:25.553" v="18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10A778B5-2BD6-4292-9916-47C124FB4E94}" dt="2021-08-08T23:09:25.553" v="18" actId="26606"/>
          <ac:spMkLst>
            <pc:docMk/>
            <pc:sldMk cId="2211167003" sldId="257"/>
            <ac:spMk id="113" creationId="{32BC26D8-82FB-445E-AA49-62A77D7C1EE0}"/>
          </ac:spMkLst>
        </pc:spChg>
        <pc:spChg chg="del">
          <ac:chgData name="Sarah Gothard" userId="0e53f415fda5f162" providerId="LiveId" clId="{10A778B5-2BD6-4292-9916-47C124FB4E94}" dt="2021-08-08T23:09:25.553" v="18" actId="26606"/>
          <ac:spMkLst>
            <pc:docMk/>
            <pc:sldMk cId="2211167003" sldId="257"/>
            <ac:spMk id="115" creationId="{CB44330D-EA18-4254-AA95-EB49948539B8}"/>
          </ac:spMkLst>
        </pc:spChg>
        <pc:spChg chg="add">
          <ac:chgData name="Sarah Gothard" userId="0e53f415fda5f162" providerId="LiveId" clId="{10A778B5-2BD6-4292-9916-47C124FB4E94}" dt="2021-08-08T23:09:25.553" v="18" actId="26606"/>
          <ac:spMkLst>
            <pc:docMk/>
            <pc:sldMk cId="2211167003" sldId="257"/>
            <ac:spMk id="120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09:25.553" v="18" actId="26606"/>
          <ac:spMkLst>
            <pc:docMk/>
            <pc:sldMk cId="2211167003" sldId="257"/>
            <ac:spMk id="122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09:25.553" v="18" actId="26606"/>
          <ac:picMkLst>
            <pc:docMk/>
            <pc:sldMk cId="2211167003" sldId="257"/>
            <ac:picMk id="3" creationId="{6207B70B-1B75-4B40-BB2F-F3B6626B18E0}"/>
          </ac:picMkLst>
        </pc:picChg>
        <pc:picChg chg="del">
          <ac:chgData name="Sarah Gothard" userId="0e53f415fda5f162" providerId="LiveId" clId="{10A778B5-2BD6-4292-9916-47C124FB4E94}" dt="2021-08-08T23:08:03.509" v="0" actId="478"/>
          <ac:picMkLst>
            <pc:docMk/>
            <pc:sldMk cId="2211167003" sldId="257"/>
            <ac:picMk id="7" creationId="{7258FDAB-096F-4DE8-B5AD-1EF12472ED07}"/>
          </ac:picMkLst>
        </pc:picChg>
      </pc:sldChg>
      <pc:sldChg chg="addSp delSp modSp mod">
        <pc:chgData name="Sarah Gothard" userId="0e53f415fda5f162" providerId="LiveId" clId="{10A778B5-2BD6-4292-9916-47C124FB4E94}" dt="2021-08-08T23:09:52.616" v="22" actId="26606"/>
        <pc:sldMkLst>
          <pc:docMk/>
          <pc:sldMk cId="1184173229" sldId="276"/>
        </pc:sldMkLst>
        <pc:spChg chg="ord">
          <ac:chgData name="Sarah Gothard" userId="0e53f415fda5f162" providerId="LiveId" clId="{10A778B5-2BD6-4292-9916-47C124FB4E94}" dt="2021-08-08T23:09:52.616" v="22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10A778B5-2BD6-4292-9916-47C124FB4E94}" dt="2021-08-08T23:09:52.616" v="22" actId="26606"/>
          <ac:spMkLst>
            <pc:docMk/>
            <pc:sldMk cId="1184173229" sldId="276"/>
            <ac:spMk id="67" creationId="{32BC26D8-82FB-445E-AA49-62A77D7C1EE0}"/>
          </ac:spMkLst>
        </pc:spChg>
        <pc:spChg chg="del">
          <ac:chgData name="Sarah Gothard" userId="0e53f415fda5f162" providerId="LiveId" clId="{10A778B5-2BD6-4292-9916-47C124FB4E94}" dt="2021-08-08T23:09:52.616" v="22" actId="26606"/>
          <ac:spMkLst>
            <pc:docMk/>
            <pc:sldMk cId="1184173229" sldId="276"/>
            <ac:spMk id="69" creationId="{CB44330D-EA18-4254-AA95-EB49948539B8}"/>
          </ac:spMkLst>
        </pc:spChg>
        <pc:spChg chg="add">
          <ac:chgData name="Sarah Gothard" userId="0e53f415fda5f162" providerId="LiveId" clId="{10A778B5-2BD6-4292-9916-47C124FB4E94}" dt="2021-08-08T23:09:52.616" v="22" actId="26606"/>
          <ac:spMkLst>
            <pc:docMk/>
            <pc:sldMk cId="1184173229" sldId="276"/>
            <ac:spMk id="74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09:52.616" v="22" actId="26606"/>
          <ac:spMkLst>
            <pc:docMk/>
            <pc:sldMk cId="1184173229" sldId="276"/>
            <ac:spMk id="76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09:52.616" v="22" actId="26606"/>
          <ac:picMkLst>
            <pc:docMk/>
            <pc:sldMk cId="1184173229" sldId="276"/>
            <ac:picMk id="3" creationId="{E3D9E3CA-B410-4505-BC4F-5A7D90FBC2B2}"/>
          </ac:picMkLst>
        </pc:picChg>
        <pc:picChg chg="del">
          <ac:chgData name="Sarah Gothard" userId="0e53f415fda5f162" providerId="LiveId" clId="{10A778B5-2BD6-4292-9916-47C124FB4E94}" dt="2021-08-08T23:08:05.093" v="1" actId="478"/>
          <ac:picMkLst>
            <pc:docMk/>
            <pc:sldMk cId="1184173229" sldId="276"/>
            <ac:picMk id="7" creationId="{3D347CCB-FB89-4C22-82F0-B92B33B683EC}"/>
          </ac:picMkLst>
        </pc:picChg>
      </pc:sldChg>
      <pc:sldChg chg="addSp delSp modSp mod">
        <pc:chgData name="Sarah Gothard" userId="0e53f415fda5f162" providerId="LiveId" clId="{10A778B5-2BD6-4292-9916-47C124FB4E94}" dt="2021-08-08T23:10:08.298" v="26" actId="26606"/>
        <pc:sldMkLst>
          <pc:docMk/>
          <pc:sldMk cId="2436282013" sldId="277"/>
        </pc:sldMkLst>
        <pc:spChg chg="ord">
          <ac:chgData name="Sarah Gothard" userId="0e53f415fda5f162" providerId="LiveId" clId="{10A778B5-2BD6-4292-9916-47C124FB4E94}" dt="2021-08-08T23:10:08.298" v="26" actId="26606"/>
          <ac:spMkLst>
            <pc:docMk/>
            <pc:sldMk cId="2436282013" sldId="277"/>
            <ac:spMk id="4" creationId="{734DF08B-C78F-4DB2-8B25-0250E898880A}"/>
          </ac:spMkLst>
        </pc:spChg>
        <pc:spChg chg="del">
          <ac:chgData name="Sarah Gothard" userId="0e53f415fda5f162" providerId="LiveId" clId="{10A778B5-2BD6-4292-9916-47C124FB4E94}" dt="2021-08-08T23:10:08.298" v="26" actId="26606"/>
          <ac:spMkLst>
            <pc:docMk/>
            <pc:sldMk cId="2436282013" sldId="277"/>
            <ac:spMk id="16" creationId="{32BC26D8-82FB-445E-AA49-62A77D7C1EE0}"/>
          </ac:spMkLst>
        </pc:spChg>
        <pc:spChg chg="del">
          <ac:chgData name="Sarah Gothard" userId="0e53f415fda5f162" providerId="LiveId" clId="{10A778B5-2BD6-4292-9916-47C124FB4E94}" dt="2021-08-08T23:10:08.298" v="26" actId="26606"/>
          <ac:spMkLst>
            <pc:docMk/>
            <pc:sldMk cId="2436282013" sldId="277"/>
            <ac:spMk id="18" creationId="{CB44330D-EA18-4254-AA95-EB49948539B8}"/>
          </ac:spMkLst>
        </pc:spChg>
        <pc:spChg chg="add">
          <ac:chgData name="Sarah Gothard" userId="0e53f415fda5f162" providerId="LiveId" clId="{10A778B5-2BD6-4292-9916-47C124FB4E94}" dt="2021-08-08T23:10:08.298" v="26" actId="26606"/>
          <ac:spMkLst>
            <pc:docMk/>
            <pc:sldMk cId="2436282013" sldId="277"/>
            <ac:spMk id="23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10:08.298" v="26" actId="26606"/>
          <ac:spMkLst>
            <pc:docMk/>
            <pc:sldMk cId="2436282013" sldId="277"/>
            <ac:spMk id="25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10:08.298" v="26" actId="26606"/>
          <ac:picMkLst>
            <pc:docMk/>
            <pc:sldMk cId="2436282013" sldId="277"/>
            <ac:picMk id="3" creationId="{BADC01D2-A28F-4A37-9D04-C9688D450221}"/>
          </ac:picMkLst>
        </pc:picChg>
        <pc:picChg chg="del">
          <ac:chgData name="Sarah Gothard" userId="0e53f415fda5f162" providerId="LiveId" clId="{10A778B5-2BD6-4292-9916-47C124FB4E94}" dt="2021-08-08T23:08:06.390" v="2" actId="478"/>
          <ac:picMkLst>
            <pc:docMk/>
            <pc:sldMk cId="2436282013" sldId="277"/>
            <ac:picMk id="6" creationId="{7EAF2925-A81B-4415-9134-95DB275E8B97}"/>
          </ac:picMkLst>
        </pc:picChg>
      </pc:sldChg>
      <pc:sldChg chg="addSp delSp modSp add mod setBg delDesignElem">
        <pc:chgData name="Sarah Gothard" userId="0e53f415fda5f162" providerId="LiveId" clId="{10A778B5-2BD6-4292-9916-47C124FB4E94}" dt="2021-08-08T23:10:37.893" v="30" actId="26606"/>
        <pc:sldMkLst>
          <pc:docMk/>
          <pc:sldMk cId="1287762206" sldId="278"/>
        </pc:sldMkLst>
        <pc:spChg chg="ord">
          <ac:chgData name="Sarah Gothard" userId="0e53f415fda5f162" providerId="LiveId" clId="{10A778B5-2BD6-4292-9916-47C124FB4E94}" dt="2021-08-08T23:10:37.893" v="30" actId="26606"/>
          <ac:spMkLst>
            <pc:docMk/>
            <pc:sldMk cId="1287762206" sldId="278"/>
            <ac:spMk id="4" creationId="{734DF08B-C78F-4DB2-8B25-0250E898880A}"/>
          </ac:spMkLst>
        </pc:spChg>
        <pc:spChg chg="add">
          <ac:chgData name="Sarah Gothard" userId="0e53f415fda5f162" providerId="LiveId" clId="{10A778B5-2BD6-4292-9916-47C124FB4E94}" dt="2021-08-08T23:10:37.893" v="30" actId="26606"/>
          <ac:spMkLst>
            <pc:docMk/>
            <pc:sldMk cId="1287762206" sldId="278"/>
            <ac:spMk id="9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10:37.893" v="30" actId="26606"/>
          <ac:spMkLst>
            <pc:docMk/>
            <pc:sldMk cId="1287762206" sldId="278"/>
            <ac:spMk id="11" creationId="{CB44330D-EA18-4254-AA95-EB49948539B8}"/>
          </ac:spMkLst>
        </pc:spChg>
        <pc:spChg chg="del">
          <ac:chgData name="Sarah Gothard" userId="0e53f415fda5f162" providerId="LiveId" clId="{10A778B5-2BD6-4292-9916-47C124FB4E94}" dt="2021-08-08T23:08:08.101" v="4"/>
          <ac:spMkLst>
            <pc:docMk/>
            <pc:sldMk cId="1287762206" sldId="278"/>
            <ac:spMk id="16" creationId="{32BC26D8-82FB-445E-AA49-62A77D7C1EE0}"/>
          </ac:spMkLst>
        </pc:spChg>
        <pc:spChg chg="del">
          <ac:chgData name="Sarah Gothard" userId="0e53f415fda5f162" providerId="LiveId" clId="{10A778B5-2BD6-4292-9916-47C124FB4E94}" dt="2021-08-08T23:08:08.101" v="4"/>
          <ac:spMkLst>
            <pc:docMk/>
            <pc:sldMk cId="1287762206" sldId="278"/>
            <ac:spMk id="18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10:37.893" v="30" actId="26606"/>
          <ac:picMkLst>
            <pc:docMk/>
            <pc:sldMk cId="1287762206" sldId="278"/>
            <ac:picMk id="3" creationId="{C87C101B-C342-4F6E-BF4C-A31E5302FE3E}"/>
          </ac:picMkLst>
        </pc:picChg>
      </pc:sldChg>
      <pc:sldChg chg="addSp delSp modSp add mod setBg delDesignElem">
        <pc:chgData name="Sarah Gothard" userId="0e53f415fda5f162" providerId="LiveId" clId="{10A778B5-2BD6-4292-9916-47C124FB4E94}" dt="2021-08-08T23:10:57.645" v="34" actId="26606"/>
        <pc:sldMkLst>
          <pc:docMk/>
          <pc:sldMk cId="1000030582" sldId="279"/>
        </pc:sldMkLst>
        <pc:spChg chg="ord">
          <ac:chgData name="Sarah Gothard" userId="0e53f415fda5f162" providerId="LiveId" clId="{10A778B5-2BD6-4292-9916-47C124FB4E94}" dt="2021-08-08T23:10:57.645" v="34" actId="26606"/>
          <ac:spMkLst>
            <pc:docMk/>
            <pc:sldMk cId="1000030582" sldId="279"/>
            <ac:spMk id="4" creationId="{734DF08B-C78F-4DB2-8B25-0250E898880A}"/>
          </ac:spMkLst>
        </pc:spChg>
        <pc:spChg chg="add">
          <ac:chgData name="Sarah Gothard" userId="0e53f415fda5f162" providerId="LiveId" clId="{10A778B5-2BD6-4292-9916-47C124FB4E94}" dt="2021-08-08T23:10:57.645" v="34" actId="26606"/>
          <ac:spMkLst>
            <pc:docMk/>
            <pc:sldMk cId="1000030582" sldId="279"/>
            <ac:spMk id="9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10:57.645" v="34" actId="26606"/>
          <ac:spMkLst>
            <pc:docMk/>
            <pc:sldMk cId="1000030582" sldId="279"/>
            <ac:spMk id="11" creationId="{CB44330D-EA18-4254-AA95-EB49948539B8}"/>
          </ac:spMkLst>
        </pc:spChg>
        <pc:spChg chg="del">
          <ac:chgData name="Sarah Gothard" userId="0e53f415fda5f162" providerId="LiveId" clId="{10A778B5-2BD6-4292-9916-47C124FB4E94}" dt="2021-08-08T23:08:08.254" v="6"/>
          <ac:spMkLst>
            <pc:docMk/>
            <pc:sldMk cId="1000030582" sldId="279"/>
            <ac:spMk id="16" creationId="{32BC26D8-82FB-445E-AA49-62A77D7C1EE0}"/>
          </ac:spMkLst>
        </pc:spChg>
        <pc:spChg chg="del">
          <ac:chgData name="Sarah Gothard" userId="0e53f415fda5f162" providerId="LiveId" clId="{10A778B5-2BD6-4292-9916-47C124FB4E94}" dt="2021-08-08T23:08:08.254" v="6"/>
          <ac:spMkLst>
            <pc:docMk/>
            <pc:sldMk cId="1000030582" sldId="279"/>
            <ac:spMk id="18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10:57.645" v="34" actId="26606"/>
          <ac:picMkLst>
            <pc:docMk/>
            <pc:sldMk cId="1000030582" sldId="279"/>
            <ac:picMk id="3" creationId="{6AB31B76-7CA4-4825-9F82-E759A5869892}"/>
          </ac:picMkLst>
        </pc:picChg>
      </pc:sldChg>
      <pc:sldChg chg="addSp delSp modSp add mod setBg delDesignElem">
        <pc:chgData name="Sarah Gothard" userId="0e53f415fda5f162" providerId="LiveId" clId="{10A778B5-2BD6-4292-9916-47C124FB4E94}" dt="2021-08-08T23:11:19.997" v="38" actId="26606"/>
        <pc:sldMkLst>
          <pc:docMk/>
          <pc:sldMk cId="1231364578" sldId="280"/>
        </pc:sldMkLst>
        <pc:spChg chg="ord">
          <ac:chgData name="Sarah Gothard" userId="0e53f415fda5f162" providerId="LiveId" clId="{10A778B5-2BD6-4292-9916-47C124FB4E94}" dt="2021-08-08T23:11:19.997" v="38" actId="26606"/>
          <ac:spMkLst>
            <pc:docMk/>
            <pc:sldMk cId="1231364578" sldId="280"/>
            <ac:spMk id="4" creationId="{734DF08B-C78F-4DB2-8B25-0250E898880A}"/>
          </ac:spMkLst>
        </pc:spChg>
        <pc:spChg chg="add">
          <ac:chgData name="Sarah Gothard" userId="0e53f415fda5f162" providerId="LiveId" clId="{10A778B5-2BD6-4292-9916-47C124FB4E94}" dt="2021-08-08T23:11:19.997" v="38" actId="26606"/>
          <ac:spMkLst>
            <pc:docMk/>
            <pc:sldMk cId="1231364578" sldId="280"/>
            <ac:spMk id="9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11:19.997" v="38" actId="26606"/>
          <ac:spMkLst>
            <pc:docMk/>
            <pc:sldMk cId="1231364578" sldId="280"/>
            <ac:spMk id="11" creationId="{CB44330D-EA18-4254-AA95-EB49948539B8}"/>
          </ac:spMkLst>
        </pc:spChg>
        <pc:spChg chg="del">
          <ac:chgData name="Sarah Gothard" userId="0e53f415fda5f162" providerId="LiveId" clId="{10A778B5-2BD6-4292-9916-47C124FB4E94}" dt="2021-08-08T23:08:08.474" v="8"/>
          <ac:spMkLst>
            <pc:docMk/>
            <pc:sldMk cId="1231364578" sldId="280"/>
            <ac:spMk id="16" creationId="{32BC26D8-82FB-445E-AA49-62A77D7C1EE0}"/>
          </ac:spMkLst>
        </pc:spChg>
        <pc:spChg chg="del">
          <ac:chgData name="Sarah Gothard" userId="0e53f415fda5f162" providerId="LiveId" clId="{10A778B5-2BD6-4292-9916-47C124FB4E94}" dt="2021-08-08T23:08:08.474" v="8"/>
          <ac:spMkLst>
            <pc:docMk/>
            <pc:sldMk cId="1231364578" sldId="280"/>
            <ac:spMk id="18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11:19.997" v="38" actId="26606"/>
          <ac:picMkLst>
            <pc:docMk/>
            <pc:sldMk cId="1231364578" sldId="280"/>
            <ac:picMk id="3" creationId="{824F7FB5-2E05-4921-86EE-3FADDB6682C2}"/>
          </ac:picMkLst>
        </pc:picChg>
      </pc:sldChg>
      <pc:sldChg chg="addSp delSp modSp add mod setBg delDesignElem">
        <pc:chgData name="Sarah Gothard" userId="0e53f415fda5f162" providerId="LiveId" clId="{10A778B5-2BD6-4292-9916-47C124FB4E94}" dt="2021-08-08T23:11:47.186" v="42" actId="26606"/>
        <pc:sldMkLst>
          <pc:docMk/>
          <pc:sldMk cId="747172293" sldId="281"/>
        </pc:sldMkLst>
        <pc:spChg chg="ord">
          <ac:chgData name="Sarah Gothard" userId="0e53f415fda5f162" providerId="LiveId" clId="{10A778B5-2BD6-4292-9916-47C124FB4E94}" dt="2021-08-08T23:11:47.186" v="42" actId="26606"/>
          <ac:spMkLst>
            <pc:docMk/>
            <pc:sldMk cId="747172293" sldId="281"/>
            <ac:spMk id="4" creationId="{734DF08B-C78F-4DB2-8B25-0250E898880A}"/>
          </ac:spMkLst>
        </pc:spChg>
        <pc:spChg chg="add">
          <ac:chgData name="Sarah Gothard" userId="0e53f415fda5f162" providerId="LiveId" clId="{10A778B5-2BD6-4292-9916-47C124FB4E94}" dt="2021-08-08T23:11:47.186" v="42" actId="26606"/>
          <ac:spMkLst>
            <pc:docMk/>
            <pc:sldMk cId="747172293" sldId="281"/>
            <ac:spMk id="9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11:47.186" v="42" actId="26606"/>
          <ac:spMkLst>
            <pc:docMk/>
            <pc:sldMk cId="747172293" sldId="281"/>
            <ac:spMk id="11" creationId="{CB44330D-EA18-4254-AA95-EB49948539B8}"/>
          </ac:spMkLst>
        </pc:spChg>
        <pc:spChg chg="del">
          <ac:chgData name="Sarah Gothard" userId="0e53f415fda5f162" providerId="LiveId" clId="{10A778B5-2BD6-4292-9916-47C124FB4E94}" dt="2021-08-08T23:08:08.657" v="10"/>
          <ac:spMkLst>
            <pc:docMk/>
            <pc:sldMk cId="747172293" sldId="281"/>
            <ac:spMk id="16" creationId="{32BC26D8-82FB-445E-AA49-62A77D7C1EE0}"/>
          </ac:spMkLst>
        </pc:spChg>
        <pc:spChg chg="del">
          <ac:chgData name="Sarah Gothard" userId="0e53f415fda5f162" providerId="LiveId" clId="{10A778B5-2BD6-4292-9916-47C124FB4E94}" dt="2021-08-08T23:08:08.657" v="10"/>
          <ac:spMkLst>
            <pc:docMk/>
            <pc:sldMk cId="747172293" sldId="281"/>
            <ac:spMk id="18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11:47.186" v="42" actId="26606"/>
          <ac:picMkLst>
            <pc:docMk/>
            <pc:sldMk cId="747172293" sldId="281"/>
            <ac:picMk id="3" creationId="{1866263B-9B86-4A58-AB68-42CBB6CF4705}"/>
          </ac:picMkLst>
        </pc:picChg>
      </pc:sldChg>
      <pc:sldChg chg="addSp delSp modSp add mod setBg delDesignElem">
        <pc:chgData name="Sarah Gothard" userId="0e53f415fda5f162" providerId="LiveId" clId="{10A778B5-2BD6-4292-9916-47C124FB4E94}" dt="2021-08-08T23:12:40.469" v="48" actId="26606"/>
        <pc:sldMkLst>
          <pc:docMk/>
          <pc:sldMk cId="264030741" sldId="282"/>
        </pc:sldMkLst>
        <pc:spChg chg="ord">
          <ac:chgData name="Sarah Gothard" userId="0e53f415fda5f162" providerId="LiveId" clId="{10A778B5-2BD6-4292-9916-47C124FB4E94}" dt="2021-08-08T23:12:40.469" v="48" actId="26606"/>
          <ac:spMkLst>
            <pc:docMk/>
            <pc:sldMk cId="264030741" sldId="282"/>
            <ac:spMk id="4" creationId="{734DF08B-C78F-4DB2-8B25-0250E898880A}"/>
          </ac:spMkLst>
        </pc:spChg>
        <pc:spChg chg="add">
          <ac:chgData name="Sarah Gothard" userId="0e53f415fda5f162" providerId="LiveId" clId="{10A778B5-2BD6-4292-9916-47C124FB4E94}" dt="2021-08-08T23:12:40.469" v="48" actId="26606"/>
          <ac:spMkLst>
            <pc:docMk/>
            <pc:sldMk cId="264030741" sldId="282"/>
            <ac:spMk id="9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12:40.469" v="48" actId="26606"/>
          <ac:spMkLst>
            <pc:docMk/>
            <pc:sldMk cId="264030741" sldId="282"/>
            <ac:spMk id="11" creationId="{CB44330D-EA18-4254-AA95-EB49948539B8}"/>
          </ac:spMkLst>
        </pc:spChg>
        <pc:spChg chg="del">
          <ac:chgData name="Sarah Gothard" userId="0e53f415fda5f162" providerId="LiveId" clId="{10A778B5-2BD6-4292-9916-47C124FB4E94}" dt="2021-08-08T23:08:08.820" v="12"/>
          <ac:spMkLst>
            <pc:docMk/>
            <pc:sldMk cId="264030741" sldId="282"/>
            <ac:spMk id="16" creationId="{32BC26D8-82FB-445E-AA49-62A77D7C1EE0}"/>
          </ac:spMkLst>
        </pc:spChg>
        <pc:spChg chg="del">
          <ac:chgData name="Sarah Gothard" userId="0e53f415fda5f162" providerId="LiveId" clId="{10A778B5-2BD6-4292-9916-47C124FB4E94}" dt="2021-08-08T23:08:08.820" v="12"/>
          <ac:spMkLst>
            <pc:docMk/>
            <pc:sldMk cId="264030741" sldId="282"/>
            <ac:spMk id="18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12:40.469" v="48" actId="26606"/>
          <ac:picMkLst>
            <pc:docMk/>
            <pc:sldMk cId="264030741" sldId="282"/>
            <ac:picMk id="3" creationId="{7DF725B7-777A-4255-8E1C-79FF670064B6}"/>
          </ac:picMkLst>
        </pc:picChg>
      </pc:sldChg>
      <pc:sldChg chg="addSp delSp modSp add mod setBg delDesignElem">
        <pc:chgData name="Sarah Gothard" userId="0e53f415fda5f162" providerId="LiveId" clId="{10A778B5-2BD6-4292-9916-47C124FB4E94}" dt="2021-08-08T23:14:47.424" v="60" actId="26606"/>
        <pc:sldMkLst>
          <pc:docMk/>
          <pc:sldMk cId="3403614632" sldId="283"/>
        </pc:sldMkLst>
        <pc:spChg chg="ord">
          <ac:chgData name="Sarah Gothard" userId="0e53f415fda5f162" providerId="LiveId" clId="{10A778B5-2BD6-4292-9916-47C124FB4E94}" dt="2021-08-08T23:14:47.424" v="60" actId="26606"/>
          <ac:spMkLst>
            <pc:docMk/>
            <pc:sldMk cId="3403614632" sldId="283"/>
            <ac:spMk id="4" creationId="{734DF08B-C78F-4DB2-8B25-0250E898880A}"/>
          </ac:spMkLst>
        </pc:spChg>
        <pc:spChg chg="add">
          <ac:chgData name="Sarah Gothard" userId="0e53f415fda5f162" providerId="LiveId" clId="{10A778B5-2BD6-4292-9916-47C124FB4E94}" dt="2021-08-08T23:14:47.424" v="60" actId="26606"/>
          <ac:spMkLst>
            <pc:docMk/>
            <pc:sldMk cId="3403614632" sldId="283"/>
            <ac:spMk id="9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14:47.424" v="60" actId="26606"/>
          <ac:spMkLst>
            <pc:docMk/>
            <pc:sldMk cId="3403614632" sldId="283"/>
            <ac:spMk id="11" creationId="{CB44330D-EA18-4254-AA95-EB49948539B8}"/>
          </ac:spMkLst>
        </pc:spChg>
        <pc:spChg chg="del">
          <ac:chgData name="Sarah Gothard" userId="0e53f415fda5f162" providerId="LiveId" clId="{10A778B5-2BD6-4292-9916-47C124FB4E94}" dt="2021-08-08T23:08:08.961" v="14"/>
          <ac:spMkLst>
            <pc:docMk/>
            <pc:sldMk cId="3403614632" sldId="283"/>
            <ac:spMk id="16" creationId="{32BC26D8-82FB-445E-AA49-62A77D7C1EE0}"/>
          </ac:spMkLst>
        </pc:spChg>
        <pc:spChg chg="del">
          <ac:chgData name="Sarah Gothard" userId="0e53f415fda5f162" providerId="LiveId" clId="{10A778B5-2BD6-4292-9916-47C124FB4E94}" dt="2021-08-08T23:08:08.961" v="14"/>
          <ac:spMkLst>
            <pc:docMk/>
            <pc:sldMk cId="3403614632" sldId="283"/>
            <ac:spMk id="18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14:47.424" v="60" actId="26606"/>
          <ac:picMkLst>
            <pc:docMk/>
            <pc:sldMk cId="3403614632" sldId="283"/>
            <ac:picMk id="3" creationId="{5D4450F8-C10E-4EA9-A63F-89DAF4D0A694}"/>
          </ac:picMkLst>
        </pc:picChg>
      </pc:sldChg>
      <pc:sldChg chg="addSp modSp add mod setBg">
        <pc:chgData name="Sarah Gothard" userId="0e53f415fda5f162" providerId="LiveId" clId="{10A778B5-2BD6-4292-9916-47C124FB4E94}" dt="2021-08-08T23:13:00.170" v="52" actId="26606"/>
        <pc:sldMkLst>
          <pc:docMk/>
          <pc:sldMk cId="568434960" sldId="284"/>
        </pc:sldMkLst>
        <pc:spChg chg="ord">
          <ac:chgData name="Sarah Gothard" userId="0e53f415fda5f162" providerId="LiveId" clId="{10A778B5-2BD6-4292-9916-47C124FB4E94}" dt="2021-08-08T23:13:00.170" v="52" actId="26606"/>
          <ac:spMkLst>
            <pc:docMk/>
            <pc:sldMk cId="568434960" sldId="284"/>
            <ac:spMk id="4" creationId="{734DF08B-C78F-4DB2-8B25-0250E898880A}"/>
          </ac:spMkLst>
        </pc:spChg>
        <pc:spChg chg="add">
          <ac:chgData name="Sarah Gothard" userId="0e53f415fda5f162" providerId="LiveId" clId="{10A778B5-2BD6-4292-9916-47C124FB4E94}" dt="2021-08-08T23:13:00.170" v="52" actId="26606"/>
          <ac:spMkLst>
            <pc:docMk/>
            <pc:sldMk cId="568434960" sldId="284"/>
            <ac:spMk id="9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13:00.170" v="52" actId="26606"/>
          <ac:spMkLst>
            <pc:docMk/>
            <pc:sldMk cId="568434960" sldId="284"/>
            <ac:spMk id="11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13:00.170" v="52" actId="26606"/>
          <ac:picMkLst>
            <pc:docMk/>
            <pc:sldMk cId="568434960" sldId="284"/>
            <ac:picMk id="3" creationId="{5627BC29-739E-4942-8C2E-4B912876DCAE}"/>
          </ac:picMkLst>
        </pc:picChg>
      </pc:sldChg>
      <pc:sldChg chg="addSp modSp add mod setBg">
        <pc:chgData name="Sarah Gothard" userId="0e53f415fda5f162" providerId="LiveId" clId="{10A778B5-2BD6-4292-9916-47C124FB4E94}" dt="2021-08-08T23:14:19.584" v="56" actId="26606"/>
        <pc:sldMkLst>
          <pc:docMk/>
          <pc:sldMk cId="2893252352" sldId="285"/>
        </pc:sldMkLst>
        <pc:spChg chg="ord">
          <ac:chgData name="Sarah Gothard" userId="0e53f415fda5f162" providerId="LiveId" clId="{10A778B5-2BD6-4292-9916-47C124FB4E94}" dt="2021-08-08T23:14:19.584" v="56" actId="26606"/>
          <ac:spMkLst>
            <pc:docMk/>
            <pc:sldMk cId="2893252352" sldId="285"/>
            <ac:spMk id="4" creationId="{734DF08B-C78F-4DB2-8B25-0250E898880A}"/>
          </ac:spMkLst>
        </pc:spChg>
        <pc:spChg chg="add">
          <ac:chgData name="Sarah Gothard" userId="0e53f415fda5f162" providerId="LiveId" clId="{10A778B5-2BD6-4292-9916-47C124FB4E94}" dt="2021-08-08T23:14:19.584" v="56" actId="26606"/>
          <ac:spMkLst>
            <pc:docMk/>
            <pc:sldMk cId="2893252352" sldId="285"/>
            <ac:spMk id="9" creationId="{32BC26D8-82FB-445E-AA49-62A77D7C1EE0}"/>
          </ac:spMkLst>
        </pc:spChg>
        <pc:spChg chg="add">
          <ac:chgData name="Sarah Gothard" userId="0e53f415fda5f162" providerId="LiveId" clId="{10A778B5-2BD6-4292-9916-47C124FB4E94}" dt="2021-08-08T23:14:19.584" v="56" actId="26606"/>
          <ac:spMkLst>
            <pc:docMk/>
            <pc:sldMk cId="2893252352" sldId="285"/>
            <ac:spMk id="11" creationId="{CB44330D-EA18-4254-AA95-EB49948539B8}"/>
          </ac:spMkLst>
        </pc:spChg>
        <pc:picChg chg="add mod">
          <ac:chgData name="Sarah Gothard" userId="0e53f415fda5f162" providerId="LiveId" clId="{10A778B5-2BD6-4292-9916-47C124FB4E94}" dt="2021-08-08T23:14:19.584" v="56" actId="26606"/>
          <ac:picMkLst>
            <pc:docMk/>
            <pc:sldMk cId="2893252352" sldId="285"/>
            <ac:picMk id="3" creationId="{ECF92E0E-B592-496B-BCEC-BB73641C1C9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6207B70B-1B75-4B40-BB2F-F3B6626B1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02180"/>
            <a:ext cx="10905066" cy="245364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ECF92E0E-B592-496B-BCEC-BB73641C1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93252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5D4450F8-C10E-4EA9-A63F-89DAF4D0A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0361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E3D9E3CA-B410-4505-BC4F-5A7D90FBC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ADC01D2-A28F-4A37-9D04-C9688D450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628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C87C101B-C342-4F6E-BF4C-A31E5302F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8776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6AB31B76-7CA4-4825-9F82-E759A5869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00030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824F7FB5-2E05-4921-86EE-3FADDB668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31364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866263B-9B86-4A58-AB68-42CBB6CF4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65978"/>
            <a:ext cx="10905066" cy="33260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47172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7DF725B7-777A-4255-8E1C-79FF67006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03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5627BC29-739E-4942-8C2E-4B912876D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68434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37</cp:revision>
  <dcterms:created xsi:type="dcterms:W3CDTF">2019-10-03T18:26:20Z</dcterms:created>
  <dcterms:modified xsi:type="dcterms:W3CDTF">2021-08-08T23:15:11Z</dcterms:modified>
</cp:coreProperties>
</file>