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344" autoAdjust="0"/>
  </p:normalViewPr>
  <p:slideViewPr>
    <p:cSldViewPr snapToGrid="0" showGuides="1">
      <p:cViewPr varScale="1">
        <p:scale>
          <a:sx n="66" d="100"/>
          <a:sy n="66" d="100"/>
        </p:scale>
        <p:origin x="1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FD371038-F95C-4CBE-B138-5C069A872F12}"/>
  </pc:docChgLst>
  <pc:docChgLst>
    <pc:chgData name="Sarah Gothard" userId="0e53f415fda5f162" providerId="LiveId" clId="{CA4507F7-A1CF-4C05-BEFE-A1852C3CFE4A}"/>
    <pc:docChg chg="custSel mod modSld">
      <pc:chgData name="Sarah Gothard" userId="0e53f415fda5f162" providerId="LiveId" clId="{CA4507F7-A1CF-4C05-BEFE-A1852C3CFE4A}" dt="2019-10-28T00:39:47.553" v="6" actId="26606"/>
      <pc:docMkLst>
        <pc:docMk/>
      </pc:docMkLst>
      <pc:sldChg chg="addSp modSp mod setBg">
        <pc:chgData name="Sarah Gothard" userId="0e53f415fda5f162" providerId="LiveId" clId="{CA4507F7-A1CF-4C05-BEFE-A1852C3CFE4A}" dt="2019-10-28T00:39:27.138" v="0" actId="26606"/>
        <pc:sldMkLst>
          <pc:docMk/>
          <pc:sldMk cId="3995330090" sldId="256"/>
        </pc:sldMkLst>
        <pc:spChg chg="mod ord">
          <ac:chgData name="Sarah Gothard" userId="0e53f415fda5f162" providerId="LiveId" clId="{CA4507F7-A1CF-4C05-BEFE-A1852C3CFE4A}" dt="2019-10-28T00:39:27.138" v="0" actId="26606"/>
          <ac:spMkLst>
            <pc:docMk/>
            <pc:sldMk cId="3995330090" sldId="256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8T00:39:27.138" v="0" actId="26606"/>
          <ac:spMkLst>
            <pc:docMk/>
            <pc:sldMk cId="3995330090" sldId="256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8T00:39:27.138" v="0" actId="26606"/>
          <ac:spMkLst>
            <pc:docMk/>
            <pc:sldMk cId="3995330090" sldId="256"/>
            <ac:spMk id="11" creationId="{CB44330D-EA18-4254-AA95-EB49948539B8}"/>
          </ac:spMkLst>
        </pc:spChg>
        <pc:picChg chg="mod">
          <ac:chgData name="Sarah Gothard" userId="0e53f415fda5f162" providerId="LiveId" clId="{CA4507F7-A1CF-4C05-BEFE-A1852C3CFE4A}" dt="2019-10-28T00:39:27.138" v="0" actId="26606"/>
          <ac:picMkLst>
            <pc:docMk/>
            <pc:sldMk cId="3995330090" sldId="256"/>
            <ac:picMk id="2" creationId="{13A3E752-F814-4CBD-A761-0FD203FAC48C}"/>
          </ac:picMkLst>
        </pc:picChg>
      </pc:sldChg>
      <pc:sldChg chg="addSp modSp mod setBg">
        <pc:chgData name="Sarah Gothard" userId="0e53f415fda5f162" providerId="LiveId" clId="{CA4507F7-A1CF-4C05-BEFE-A1852C3CFE4A}" dt="2019-10-28T00:39:31.104" v="1" actId="26606"/>
        <pc:sldMkLst>
          <pc:docMk/>
          <pc:sldMk cId="3156584385" sldId="265"/>
        </pc:sldMkLst>
        <pc:spChg chg="mod ord">
          <ac:chgData name="Sarah Gothard" userId="0e53f415fda5f162" providerId="LiveId" clId="{CA4507F7-A1CF-4C05-BEFE-A1852C3CFE4A}" dt="2019-10-28T00:39:31.104" v="1" actId="26606"/>
          <ac:spMkLst>
            <pc:docMk/>
            <pc:sldMk cId="3156584385" sldId="265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8T00:39:31.104" v="1" actId="26606"/>
          <ac:spMkLst>
            <pc:docMk/>
            <pc:sldMk cId="3156584385" sldId="265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8T00:39:31.104" v="1" actId="26606"/>
          <ac:spMkLst>
            <pc:docMk/>
            <pc:sldMk cId="3156584385" sldId="265"/>
            <ac:spMk id="11" creationId="{CB44330D-EA18-4254-AA95-EB49948539B8}"/>
          </ac:spMkLst>
        </pc:spChg>
        <pc:picChg chg="mod">
          <ac:chgData name="Sarah Gothard" userId="0e53f415fda5f162" providerId="LiveId" clId="{CA4507F7-A1CF-4C05-BEFE-A1852C3CFE4A}" dt="2019-10-28T00:39:31.104" v="1" actId="26606"/>
          <ac:picMkLst>
            <pc:docMk/>
            <pc:sldMk cId="3156584385" sldId="265"/>
            <ac:picMk id="3" creationId="{8E728403-1D08-4DC0-A0F7-F9657CC98CF8}"/>
          </ac:picMkLst>
        </pc:picChg>
      </pc:sldChg>
      <pc:sldChg chg="addSp modSp mod setBg">
        <pc:chgData name="Sarah Gothard" userId="0e53f415fda5f162" providerId="LiveId" clId="{CA4507F7-A1CF-4C05-BEFE-A1852C3CFE4A}" dt="2019-10-28T00:39:34.117" v="2" actId="26606"/>
        <pc:sldMkLst>
          <pc:docMk/>
          <pc:sldMk cId="1482158247" sldId="266"/>
        </pc:sldMkLst>
        <pc:spChg chg="mod ord">
          <ac:chgData name="Sarah Gothard" userId="0e53f415fda5f162" providerId="LiveId" clId="{CA4507F7-A1CF-4C05-BEFE-A1852C3CFE4A}" dt="2019-10-28T00:39:34.117" v="2" actId="26606"/>
          <ac:spMkLst>
            <pc:docMk/>
            <pc:sldMk cId="1482158247" sldId="266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8T00:39:34.117" v="2" actId="26606"/>
          <ac:spMkLst>
            <pc:docMk/>
            <pc:sldMk cId="1482158247" sldId="266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8T00:39:34.117" v="2" actId="26606"/>
          <ac:spMkLst>
            <pc:docMk/>
            <pc:sldMk cId="1482158247" sldId="266"/>
            <ac:spMk id="11" creationId="{CB44330D-EA18-4254-AA95-EB49948539B8}"/>
          </ac:spMkLst>
        </pc:spChg>
        <pc:picChg chg="mod">
          <ac:chgData name="Sarah Gothard" userId="0e53f415fda5f162" providerId="LiveId" clId="{CA4507F7-A1CF-4C05-BEFE-A1852C3CFE4A}" dt="2019-10-28T00:39:34.117" v="2" actId="26606"/>
          <ac:picMkLst>
            <pc:docMk/>
            <pc:sldMk cId="1482158247" sldId="266"/>
            <ac:picMk id="2" creationId="{9AD38FE5-B932-4D0F-8844-EA302E9CE200}"/>
          </ac:picMkLst>
        </pc:picChg>
      </pc:sldChg>
      <pc:sldChg chg="addSp modSp mod setBg">
        <pc:chgData name="Sarah Gothard" userId="0e53f415fda5f162" providerId="LiveId" clId="{CA4507F7-A1CF-4C05-BEFE-A1852C3CFE4A}" dt="2019-10-28T00:39:36.845" v="3" actId="26606"/>
        <pc:sldMkLst>
          <pc:docMk/>
          <pc:sldMk cId="915333566" sldId="267"/>
        </pc:sldMkLst>
        <pc:spChg chg="mod ord">
          <ac:chgData name="Sarah Gothard" userId="0e53f415fda5f162" providerId="LiveId" clId="{CA4507F7-A1CF-4C05-BEFE-A1852C3CFE4A}" dt="2019-10-28T00:39:36.845" v="3" actId="26606"/>
          <ac:spMkLst>
            <pc:docMk/>
            <pc:sldMk cId="915333566" sldId="267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8T00:39:36.845" v="3" actId="26606"/>
          <ac:spMkLst>
            <pc:docMk/>
            <pc:sldMk cId="915333566" sldId="267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8T00:39:36.845" v="3" actId="26606"/>
          <ac:spMkLst>
            <pc:docMk/>
            <pc:sldMk cId="915333566" sldId="267"/>
            <ac:spMk id="11" creationId="{CB44330D-EA18-4254-AA95-EB49948539B8}"/>
          </ac:spMkLst>
        </pc:spChg>
        <pc:picChg chg="mod">
          <ac:chgData name="Sarah Gothard" userId="0e53f415fda5f162" providerId="LiveId" clId="{CA4507F7-A1CF-4C05-BEFE-A1852C3CFE4A}" dt="2019-10-28T00:39:36.845" v="3" actId="26606"/>
          <ac:picMkLst>
            <pc:docMk/>
            <pc:sldMk cId="915333566" sldId="267"/>
            <ac:picMk id="3" creationId="{66FE1E21-D510-4345-96D4-1FBED13AB41D}"/>
          </ac:picMkLst>
        </pc:picChg>
      </pc:sldChg>
      <pc:sldChg chg="addSp modSp mod setBg">
        <pc:chgData name="Sarah Gothard" userId="0e53f415fda5f162" providerId="LiveId" clId="{CA4507F7-A1CF-4C05-BEFE-A1852C3CFE4A}" dt="2019-10-28T00:39:41.299" v="4" actId="26606"/>
        <pc:sldMkLst>
          <pc:docMk/>
          <pc:sldMk cId="4222792918" sldId="268"/>
        </pc:sldMkLst>
        <pc:spChg chg="mod ord">
          <ac:chgData name="Sarah Gothard" userId="0e53f415fda5f162" providerId="LiveId" clId="{CA4507F7-A1CF-4C05-BEFE-A1852C3CFE4A}" dt="2019-10-28T00:39:41.299" v="4" actId="26606"/>
          <ac:spMkLst>
            <pc:docMk/>
            <pc:sldMk cId="4222792918" sldId="268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8T00:39:41.299" v="4" actId="26606"/>
          <ac:spMkLst>
            <pc:docMk/>
            <pc:sldMk cId="4222792918" sldId="268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8T00:39:41.299" v="4" actId="26606"/>
          <ac:spMkLst>
            <pc:docMk/>
            <pc:sldMk cId="4222792918" sldId="268"/>
            <ac:spMk id="11" creationId="{CB44330D-EA18-4254-AA95-EB49948539B8}"/>
          </ac:spMkLst>
        </pc:spChg>
        <pc:picChg chg="mod">
          <ac:chgData name="Sarah Gothard" userId="0e53f415fda5f162" providerId="LiveId" clId="{CA4507F7-A1CF-4C05-BEFE-A1852C3CFE4A}" dt="2019-10-28T00:39:41.299" v="4" actId="26606"/>
          <ac:picMkLst>
            <pc:docMk/>
            <pc:sldMk cId="4222792918" sldId="268"/>
            <ac:picMk id="2" creationId="{6699117E-FCA0-4D4A-9517-9B7184477C27}"/>
          </ac:picMkLst>
        </pc:picChg>
      </pc:sldChg>
      <pc:sldChg chg="addSp modSp mod setBg">
        <pc:chgData name="Sarah Gothard" userId="0e53f415fda5f162" providerId="LiveId" clId="{CA4507F7-A1CF-4C05-BEFE-A1852C3CFE4A}" dt="2019-10-28T00:39:44.475" v="5" actId="26606"/>
        <pc:sldMkLst>
          <pc:docMk/>
          <pc:sldMk cId="166759520" sldId="269"/>
        </pc:sldMkLst>
        <pc:spChg chg="mod ord">
          <ac:chgData name="Sarah Gothard" userId="0e53f415fda5f162" providerId="LiveId" clId="{CA4507F7-A1CF-4C05-BEFE-A1852C3CFE4A}" dt="2019-10-28T00:39:44.475" v="5" actId="26606"/>
          <ac:spMkLst>
            <pc:docMk/>
            <pc:sldMk cId="166759520" sldId="269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8T00:39:44.475" v="5" actId="26606"/>
          <ac:spMkLst>
            <pc:docMk/>
            <pc:sldMk cId="166759520" sldId="269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8T00:39:44.475" v="5" actId="26606"/>
          <ac:spMkLst>
            <pc:docMk/>
            <pc:sldMk cId="166759520" sldId="269"/>
            <ac:spMk id="11" creationId="{CB44330D-EA18-4254-AA95-EB49948539B8}"/>
          </ac:spMkLst>
        </pc:spChg>
        <pc:picChg chg="mod">
          <ac:chgData name="Sarah Gothard" userId="0e53f415fda5f162" providerId="LiveId" clId="{CA4507F7-A1CF-4C05-BEFE-A1852C3CFE4A}" dt="2019-10-28T00:39:44.475" v="5" actId="26606"/>
          <ac:picMkLst>
            <pc:docMk/>
            <pc:sldMk cId="166759520" sldId="269"/>
            <ac:picMk id="2" creationId="{BDC7FE47-FD63-4E01-892A-22AA69C797F2}"/>
          </ac:picMkLst>
        </pc:picChg>
      </pc:sldChg>
      <pc:sldChg chg="addSp modSp mod setBg">
        <pc:chgData name="Sarah Gothard" userId="0e53f415fda5f162" providerId="LiveId" clId="{CA4507F7-A1CF-4C05-BEFE-A1852C3CFE4A}" dt="2019-10-28T00:39:47.553" v="6" actId="26606"/>
        <pc:sldMkLst>
          <pc:docMk/>
          <pc:sldMk cId="707371871" sldId="270"/>
        </pc:sldMkLst>
        <pc:spChg chg="mod ord">
          <ac:chgData name="Sarah Gothard" userId="0e53f415fda5f162" providerId="LiveId" clId="{CA4507F7-A1CF-4C05-BEFE-A1852C3CFE4A}" dt="2019-10-28T00:39:47.553" v="6" actId="26606"/>
          <ac:spMkLst>
            <pc:docMk/>
            <pc:sldMk cId="707371871" sldId="270"/>
            <ac:spMk id="4" creationId="{81BB3449-75EB-4D8E-B2A2-D4B83125A564}"/>
          </ac:spMkLst>
        </pc:spChg>
        <pc:spChg chg="add">
          <ac:chgData name="Sarah Gothard" userId="0e53f415fda5f162" providerId="LiveId" clId="{CA4507F7-A1CF-4C05-BEFE-A1852C3CFE4A}" dt="2019-10-28T00:39:47.553" v="6" actId="26606"/>
          <ac:spMkLst>
            <pc:docMk/>
            <pc:sldMk cId="707371871" sldId="270"/>
            <ac:spMk id="9" creationId="{32BC26D8-82FB-445E-AA49-62A77D7C1EE0}"/>
          </ac:spMkLst>
        </pc:spChg>
        <pc:spChg chg="add">
          <ac:chgData name="Sarah Gothard" userId="0e53f415fda5f162" providerId="LiveId" clId="{CA4507F7-A1CF-4C05-BEFE-A1852C3CFE4A}" dt="2019-10-28T00:39:47.553" v="6" actId="26606"/>
          <ac:spMkLst>
            <pc:docMk/>
            <pc:sldMk cId="707371871" sldId="270"/>
            <ac:spMk id="11" creationId="{CB44330D-EA18-4254-AA95-EB49948539B8}"/>
          </ac:spMkLst>
        </pc:spChg>
        <pc:picChg chg="mod">
          <ac:chgData name="Sarah Gothard" userId="0e53f415fda5f162" providerId="LiveId" clId="{CA4507F7-A1CF-4C05-BEFE-A1852C3CFE4A}" dt="2019-10-28T00:39:47.553" v="6" actId="26606"/>
          <ac:picMkLst>
            <pc:docMk/>
            <pc:sldMk cId="707371871" sldId="270"/>
            <ac:picMk id="2" creationId="{11FBBC9E-AAF6-4C65-A8A2-64B6144CCA65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10/27/2019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67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18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235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16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26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232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408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99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93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648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391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10/27/2019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65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8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10/27/2019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98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10/27/2019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199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10/27/2019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7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1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10/27/2019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96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10/27/2019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592117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03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3A3E752-F814-4CBD-A761-0FD203FAC4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747434"/>
            <a:ext cx="10905066" cy="13631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5330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E728403-1D08-4DC0-A0F7-F9657CC98C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156584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AD38FE5-B932-4D0F-8844-EA302E9CE2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82158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6FE1E21-D510-4345-96D4-1FBED13AB4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1533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99117E-FCA0-4D4A-9517-9B7184477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439" y="643467"/>
            <a:ext cx="9731122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22792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DC7FE47-FD63-4E01-892A-22AA69C797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66759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1FBBC9E-AAF6-4C65-A8A2-64B6144CCA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852" y="643467"/>
            <a:ext cx="986029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BB3449-75EB-4D8E-B2A2-D4B83125A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sz="12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707371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Widescreen</PresentationFormat>
  <Paragraphs>15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2019-10-28T00:39:47Z</dcterms:created>
  <dcterms:modified xsi:type="dcterms:W3CDTF">2019-10-28T00:39:52Z</dcterms:modified>
</cp:coreProperties>
</file>