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3" r:id="rId3"/>
    <p:sldId id="300" r:id="rId4"/>
    <p:sldId id="299" r:id="rId5"/>
    <p:sldId id="301" r:id="rId6"/>
    <p:sldId id="305" r:id="rId7"/>
    <p:sldId id="304" r:id="rId8"/>
    <p:sldId id="306" r:id="rId9"/>
    <p:sldId id="30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1841D0-5C2C-4E36-8854-0DB574922B5D}" v="2" dt="2021-10-01T21:24:35.02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81841D0-5C2C-4E36-8854-0DB574922B5D}"/>
    <pc:docChg chg="undo custSel addSld delSld modSld sldOrd">
      <pc:chgData name="Sarah Gothard" userId="0e53f415fda5f162" providerId="LiveId" clId="{981841D0-5C2C-4E36-8854-0DB574922B5D}" dt="2021-10-01T21:28:08.605" v="52" actId="26606"/>
      <pc:docMkLst>
        <pc:docMk/>
      </pc:docMkLst>
      <pc:sldChg chg="addSp delSp modSp mod">
        <pc:chgData name="Sarah Gothard" userId="0e53f415fda5f162" providerId="LiveId" clId="{981841D0-5C2C-4E36-8854-0DB574922B5D}" dt="2021-10-01T21:22:29.842" v="4" actId="962"/>
        <pc:sldMkLst>
          <pc:docMk/>
          <pc:sldMk cId="2211167003" sldId="257"/>
        </pc:sldMkLst>
        <pc:spChg chg="ord">
          <ac:chgData name="Sarah Gothard" userId="0e53f415fda5f162" providerId="LiveId" clId="{981841D0-5C2C-4E36-8854-0DB574922B5D}" dt="2021-10-01T21:22:18.874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81841D0-5C2C-4E36-8854-0DB574922B5D}" dt="2021-10-01T21:22:18.874" v="2" actId="26606"/>
          <ac:spMkLst>
            <pc:docMk/>
            <pc:sldMk cId="2211167003" sldId="257"/>
            <ac:spMk id="98" creationId="{32BC26D8-82FB-445E-AA49-62A77D7C1EE0}"/>
          </ac:spMkLst>
        </pc:spChg>
        <pc:spChg chg="del">
          <ac:chgData name="Sarah Gothard" userId="0e53f415fda5f162" providerId="LiveId" clId="{981841D0-5C2C-4E36-8854-0DB574922B5D}" dt="2021-10-01T21:22:18.874" v="2" actId="26606"/>
          <ac:spMkLst>
            <pc:docMk/>
            <pc:sldMk cId="2211167003" sldId="257"/>
            <ac:spMk id="100" creationId="{CB44330D-EA18-4254-AA95-EB49948539B8}"/>
          </ac:spMkLst>
        </pc:spChg>
        <pc:spChg chg="add">
          <ac:chgData name="Sarah Gothard" userId="0e53f415fda5f162" providerId="LiveId" clId="{981841D0-5C2C-4E36-8854-0DB574922B5D}" dt="2021-10-01T21:22:18.874" v="2" actId="26606"/>
          <ac:spMkLst>
            <pc:docMk/>
            <pc:sldMk cId="2211167003" sldId="257"/>
            <ac:spMk id="105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2:18.874" v="2" actId="26606"/>
          <ac:spMkLst>
            <pc:docMk/>
            <pc:sldMk cId="2211167003" sldId="257"/>
            <ac:spMk id="107" creationId="{CB44330D-EA18-4254-AA95-EB49948539B8}"/>
          </ac:spMkLst>
        </pc:spChg>
        <pc:picChg chg="del">
          <ac:chgData name="Sarah Gothard" userId="0e53f415fda5f162" providerId="LiveId" clId="{981841D0-5C2C-4E36-8854-0DB574922B5D}" dt="2021-10-01T21:22:14.445" v="0" actId="478"/>
          <ac:picMkLst>
            <pc:docMk/>
            <pc:sldMk cId="2211167003" sldId="257"/>
            <ac:picMk id="3" creationId="{8C87CAB2-3FA4-4762-BE63-27CE830A8259}"/>
          </ac:picMkLst>
        </pc:picChg>
        <pc:picChg chg="add mod">
          <ac:chgData name="Sarah Gothard" userId="0e53f415fda5f162" providerId="LiveId" clId="{981841D0-5C2C-4E36-8854-0DB574922B5D}" dt="2021-10-01T21:22:29.842" v="4" actId="962"/>
          <ac:picMkLst>
            <pc:docMk/>
            <pc:sldMk cId="2211167003" sldId="257"/>
            <ac:picMk id="4" creationId="{1089D799-081A-4E21-B7B8-633FC446D5A1}"/>
          </ac:picMkLst>
        </pc:picChg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2320319211" sldId="291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1150269766" sldId="292"/>
        </pc:sldMkLst>
      </pc:sldChg>
      <pc:sldChg chg="addSp delSp modSp mod ord">
        <pc:chgData name="Sarah Gothard" userId="0e53f415fda5f162" providerId="LiveId" clId="{981841D0-5C2C-4E36-8854-0DB574922B5D}" dt="2021-10-01T21:24:55.772" v="24"/>
        <pc:sldMkLst>
          <pc:docMk/>
          <pc:sldMk cId="3177819065" sldId="293"/>
        </pc:sldMkLst>
        <pc:spChg chg="ord">
          <ac:chgData name="Sarah Gothard" userId="0e53f415fda5f162" providerId="LiveId" clId="{981841D0-5C2C-4E36-8854-0DB574922B5D}" dt="2021-10-01T21:23:53.233" v="13" actId="26606"/>
          <ac:spMkLst>
            <pc:docMk/>
            <pc:sldMk cId="3177819065" sldId="293"/>
            <ac:spMk id="4" creationId="{734DF08B-C78F-4DB2-8B25-0250E898880A}"/>
          </ac:spMkLst>
        </pc:spChg>
        <pc:spChg chg="add">
          <ac:chgData name="Sarah Gothard" userId="0e53f415fda5f162" providerId="LiveId" clId="{981841D0-5C2C-4E36-8854-0DB574922B5D}" dt="2021-10-01T21:23:53.233" v="13" actId="26606"/>
          <ac:spMkLst>
            <pc:docMk/>
            <pc:sldMk cId="3177819065" sldId="293"/>
            <ac:spMk id="73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3:53.233" v="13" actId="26606"/>
          <ac:spMkLst>
            <pc:docMk/>
            <pc:sldMk cId="3177819065" sldId="293"/>
            <ac:spMk id="75" creationId="{CB44330D-EA18-4254-AA95-EB49948539B8}"/>
          </ac:spMkLst>
        </pc:spChg>
        <pc:spChg chg="del">
          <ac:chgData name="Sarah Gothard" userId="0e53f415fda5f162" providerId="LiveId" clId="{981841D0-5C2C-4E36-8854-0DB574922B5D}" dt="2021-10-01T21:23:53.233" v="13" actId="26606"/>
          <ac:spMkLst>
            <pc:docMk/>
            <pc:sldMk cId="3177819065" sldId="293"/>
            <ac:spMk id="130" creationId="{32BC26D8-82FB-445E-AA49-62A77D7C1EE0}"/>
          </ac:spMkLst>
        </pc:spChg>
        <pc:spChg chg="del">
          <ac:chgData name="Sarah Gothard" userId="0e53f415fda5f162" providerId="LiveId" clId="{981841D0-5C2C-4E36-8854-0DB574922B5D}" dt="2021-10-01T21:23:53.233" v="13" actId="26606"/>
          <ac:spMkLst>
            <pc:docMk/>
            <pc:sldMk cId="3177819065" sldId="293"/>
            <ac:spMk id="132" creationId="{CB44330D-EA18-4254-AA95-EB49948539B8}"/>
          </ac:spMkLst>
        </pc:spChg>
        <pc:picChg chg="del">
          <ac:chgData name="Sarah Gothard" userId="0e53f415fda5f162" providerId="LiveId" clId="{981841D0-5C2C-4E36-8854-0DB574922B5D}" dt="2021-10-01T21:23:50.404" v="11" actId="478"/>
          <ac:picMkLst>
            <pc:docMk/>
            <pc:sldMk cId="3177819065" sldId="293"/>
            <ac:picMk id="3" creationId="{343A40D2-7F0D-4315-91F3-9E7F83061ABA}"/>
          </ac:picMkLst>
        </pc:picChg>
        <pc:picChg chg="add mod">
          <ac:chgData name="Sarah Gothard" userId="0e53f415fda5f162" providerId="LiveId" clId="{981841D0-5C2C-4E36-8854-0DB574922B5D}" dt="2021-10-01T21:23:53.233" v="13" actId="26606"/>
          <ac:picMkLst>
            <pc:docMk/>
            <pc:sldMk cId="3177819065" sldId="293"/>
            <ac:picMk id="5" creationId="{26964019-8C3B-4FD4-A1D9-B987DC4A19F8}"/>
          </ac:picMkLst>
        </pc:picChg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3803475457" sldId="294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474938459" sldId="295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2382303521" sldId="297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3378996721" sldId="298"/>
        </pc:sldMkLst>
      </pc:sldChg>
      <pc:sldChg chg="addSp delSp modSp mod ord">
        <pc:chgData name="Sarah Gothard" userId="0e53f415fda5f162" providerId="LiveId" clId="{981841D0-5C2C-4E36-8854-0DB574922B5D}" dt="2021-10-01T21:26:03.587" v="40"/>
        <pc:sldMkLst>
          <pc:docMk/>
          <pc:sldMk cId="2052343116" sldId="299"/>
        </pc:sldMkLst>
        <pc:spChg chg="add del mod">
          <ac:chgData name="Sarah Gothard" userId="0e53f415fda5f162" providerId="LiveId" clId="{981841D0-5C2C-4E36-8854-0DB574922B5D}" dt="2021-10-01T21:23:16.194" v="7" actId="26606"/>
          <ac:spMkLst>
            <pc:docMk/>
            <pc:sldMk cId="2052343116" sldId="299"/>
            <ac:spMk id="3" creationId="{F3BB6C58-436F-4AFB-880A-3D0FCEAB1887}"/>
          </ac:spMkLst>
        </pc:spChg>
        <pc:spChg chg="ord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4" creationId="{072ED45B-3229-4EED-B15E-AF41C34888FD}"/>
          </ac:spMkLst>
        </pc:spChg>
        <pc:spChg chg="add del mod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9" creationId="{1FFCA7A1-67A4-4E3E-A773-B04F2FE7A3B8}"/>
          </ac:spMkLst>
        </pc:spChg>
        <pc:spChg chg="del">
          <ac:chgData name="Sarah Gothard" userId="0e53f415fda5f162" providerId="LiveId" clId="{981841D0-5C2C-4E36-8854-0DB574922B5D}" dt="2021-10-01T21:23:16.194" v="7" actId="26606"/>
          <ac:spMkLst>
            <pc:docMk/>
            <pc:sldMk cId="2052343116" sldId="299"/>
            <ac:spMk id="11" creationId="{32BC26D8-82FB-445E-AA49-62A77D7C1EE0}"/>
          </ac:spMkLst>
        </pc:spChg>
        <pc:spChg chg="del">
          <ac:chgData name="Sarah Gothard" userId="0e53f415fda5f162" providerId="LiveId" clId="{981841D0-5C2C-4E36-8854-0DB574922B5D}" dt="2021-10-01T21:23:16.194" v="7" actId="26606"/>
          <ac:spMkLst>
            <pc:docMk/>
            <pc:sldMk cId="2052343116" sldId="299"/>
            <ac:spMk id="13" creationId="{CB44330D-EA18-4254-AA95-EB49948539B8}"/>
          </ac:spMkLst>
        </pc:spChg>
        <pc:spChg chg="add del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18" creationId="{32BC26D8-82FB-445E-AA49-62A77D7C1EE0}"/>
          </ac:spMkLst>
        </pc:spChg>
        <pc:spChg chg="add del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20" creationId="{CB44330D-EA18-4254-AA95-EB49948539B8}"/>
          </ac:spMkLst>
        </pc:spChg>
        <pc:spChg chg="add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25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4:51.848" v="22" actId="26606"/>
          <ac:spMkLst>
            <pc:docMk/>
            <pc:sldMk cId="2052343116" sldId="299"/>
            <ac:spMk id="27" creationId="{CB44330D-EA18-4254-AA95-EB49948539B8}"/>
          </ac:spMkLst>
        </pc:spChg>
        <pc:picChg chg="del">
          <ac:chgData name="Sarah Gothard" userId="0e53f415fda5f162" providerId="LiveId" clId="{981841D0-5C2C-4E36-8854-0DB574922B5D}" dt="2021-10-01T21:23:07.108" v="5" actId="478"/>
          <ac:picMkLst>
            <pc:docMk/>
            <pc:sldMk cId="2052343116" sldId="299"/>
            <ac:picMk id="6" creationId="{3C236CAE-1A9B-4ECB-B876-A4A18FEF4EA9}"/>
          </ac:picMkLst>
        </pc:picChg>
        <pc:picChg chg="add del mod">
          <ac:chgData name="Sarah Gothard" userId="0e53f415fda5f162" providerId="LiveId" clId="{981841D0-5C2C-4E36-8854-0DB574922B5D}" dt="2021-10-01T21:24:05.530" v="14" actId="478"/>
          <ac:picMkLst>
            <pc:docMk/>
            <pc:sldMk cId="2052343116" sldId="299"/>
            <ac:picMk id="7" creationId="{E5D79B39-B32D-42CD-ADEC-20D27A74497F}"/>
          </ac:picMkLst>
        </pc:picChg>
        <pc:picChg chg="add del">
          <ac:chgData name="Sarah Gothard" userId="0e53f415fda5f162" providerId="LiveId" clId="{981841D0-5C2C-4E36-8854-0DB574922B5D}" dt="2021-10-01T21:24:34.786" v="16" actId="478"/>
          <ac:picMkLst>
            <pc:docMk/>
            <pc:sldMk cId="2052343116" sldId="299"/>
            <ac:picMk id="12" creationId="{4DF52B15-C2D4-4EE8-9248-891FBF93FD43}"/>
          </ac:picMkLst>
        </pc:picChg>
        <pc:picChg chg="add del">
          <ac:chgData name="Sarah Gothard" userId="0e53f415fda5f162" providerId="LiveId" clId="{981841D0-5C2C-4E36-8854-0DB574922B5D}" dt="2021-10-01T21:24:46.437" v="20" actId="22"/>
          <ac:picMkLst>
            <pc:docMk/>
            <pc:sldMk cId="2052343116" sldId="299"/>
            <ac:picMk id="15" creationId="{6321C275-0B2B-42CC-80FB-F2C82F4E6212}"/>
          </ac:picMkLst>
        </pc:picChg>
        <pc:picChg chg="add del mod">
          <ac:chgData name="Sarah Gothard" userId="0e53f415fda5f162" providerId="LiveId" clId="{981841D0-5C2C-4E36-8854-0DB574922B5D}" dt="2021-10-01T21:24:44.790" v="18" actId="478"/>
          <ac:picMkLst>
            <pc:docMk/>
            <pc:sldMk cId="2052343116" sldId="299"/>
            <ac:picMk id="16" creationId="{79198FAF-944A-4FDF-A2B2-F300520DF010}"/>
          </ac:picMkLst>
        </pc:picChg>
        <pc:picChg chg="add mod">
          <ac:chgData name="Sarah Gothard" userId="0e53f415fda5f162" providerId="LiveId" clId="{981841D0-5C2C-4E36-8854-0DB574922B5D}" dt="2021-10-01T21:24:51.848" v="22" actId="26606"/>
          <ac:picMkLst>
            <pc:docMk/>
            <pc:sldMk cId="2052343116" sldId="299"/>
            <ac:picMk id="19" creationId="{60CDDC41-C4BE-49E0-BFFA-99AA6AF9AD09}"/>
          </ac:picMkLst>
        </pc:picChg>
      </pc:sldChg>
      <pc:sldChg chg="addSp delSp modSp del mod">
        <pc:chgData name="Sarah Gothard" userId="0e53f415fda5f162" providerId="LiveId" clId="{981841D0-5C2C-4E36-8854-0DB574922B5D}" dt="2021-10-01T21:25:03.976" v="27" actId="47"/>
        <pc:sldMkLst>
          <pc:docMk/>
          <pc:sldMk cId="1239616612" sldId="300"/>
        </pc:sldMkLst>
        <pc:spChg chg="add del mod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3" creationId="{5BBE1B00-6D9D-4B73-975E-B7546EED3270}"/>
          </ac:spMkLst>
        </pc:spChg>
        <pc:spChg chg="ord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4" creationId="{45F35D34-E15B-4525-9627-47525CE74510}"/>
          </ac:spMkLst>
        </pc:spChg>
        <pc:spChg chg="del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11" creationId="{32BC26D8-82FB-445E-AA49-62A77D7C1EE0}"/>
          </ac:spMkLst>
        </pc:spChg>
        <pc:spChg chg="del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13" creationId="{CB44330D-EA18-4254-AA95-EB49948539B8}"/>
          </ac:spMkLst>
        </pc:spChg>
        <pc:spChg chg="add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18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3:25.492" v="10" actId="26606"/>
          <ac:spMkLst>
            <pc:docMk/>
            <pc:sldMk cId="1239616612" sldId="300"/>
            <ac:spMk id="20" creationId="{CB44330D-EA18-4254-AA95-EB49948539B8}"/>
          </ac:spMkLst>
        </pc:spChg>
        <pc:picChg chg="del">
          <ac:chgData name="Sarah Gothard" userId="0e53f415fda5f162" providerId="LiveId" clId="{981841D0-5C2C-4E36-8854-0DB574922B5D}" dt="2021-10-01T21:23:17.831" v="8" actId="478"/>
          <ac:picMkLst>
            <pc:docMk/>
            <pc:sldMk cId="1239616612" sldId="300"/>
            <ac:picMk id="6" creationId="{66EB426A-BA4C-4E1F-920F-46FBFDEE27B9}"/>
          </ac:picMkLst>
        </pc:picChg>
        <pc:picChg chg="add mod">
          <ac:chgData name="Sarah Gothard" userId="0e53f415fda5f162" providerId="LiveId" clId="{981841D0-5C2C-4E36-8854-0DB574922B5D}" dt="2021-10-01T21:23:25.492" v="10" actId="26606"/>
          <ac:picMkLst>
            <pc:docMk/>
            <pc:sldMk cId="1239616612" sldId="300"/>
            <ac:picMk id="7" creationId="{03A92DCE-33FE-4F8C-8799-36C15761A389}"/>
          </ac:picMkLst>
        </pc:picChg>
      </pc:sldChg>
      <pc:sldChg chg="addSp delSp modSp new mod setBg">
        <pc:chgData name="Sarah Gothard" userId="0e53f415fda5f162" providerId="LiveId" clId="{981841D0-5C2C-4E36-8854-0DB574922B5D}" dt="2021-10-01T21:25:46.535" v="33" actId="26606"/>
        <pc:sldMkLst>
          <pc:docMk/>
          <pc:sldMk cId="3313994524" sldId="300"/>
        </pc:sldMkLst>
        <pc:spChg chg="del">
          <ac:chgData name="Sarah Gothard" userId="0e53f415fda5f162" providerId="LiveId" clId="{981841D0-5C2C-4E36-8854-0DB574922B5D}" dt="2021-10-01T21:25:46.535" v="33" actId="26606"/>
          <ac:spMkLst>
            <pc:docMk/>
            <pc:sldMk cId="3313994524" sldId="300"/>
            <ac:spMk id="2" creationId="{F56ED8EE-AD7F-4990-B1B0-44B229EF79AB}"/>
          </ac:spMkLst>
        </pc:spChg>
        <pc:spChg chg="del">
          <ac:chgData name="Sarah Gothard" userId="0e53f415fda5f162" providerId="LiveId" clId="{981841D0-5C2C-4E36-8854-0DB574922B5D}" dt="2021-10-01T21:25:46.535" v="33" actId="26606"/>
          <ac:spMkLst>
            <pc:docMk/>
            <pc:sldMk cId="3313994524" sldId="300"/>
            <ac:spMk id="3" creationId="{98386FB7-32BB-4608-B6D7-A7ED78A26067}"/>
          </ac:spMkLst>
        </pc:spChg>
        <pc:spChg chg="mod ord">
          <ac:chgData name="Sarah Gothard" userId="0e53f415fda5f162" providerId="LiveId" clId="{981841D0-5C2C-4E36-8854-0DB574922B5D}" dt="2021-10-01T21:25:46.535" v="33" actId="26606"/>
          <ac:spMkLst>
            <pc:docMk/>
            <pc:sldMk cId="3313994524" sldId="300"/>
            <ac:spMk id="4" creationId="{C57A023F-DA9D-4611-86CF-0EA08F1985F4}"/>
          </ac:spMkLst>
        </pc:spChg>
        <pc:spChg chg="add">
          <ac:chgData name="Sarah Gothard" userId="0e53f415fda5f162" providerId="LiveId" clId="{981841D0-5C2C-4E36-8854-0DB574922B5D}" dt="2021-10-01T21:25:46.535" v="33" actId="26606"/>
          <ac:spMkLst>
            <pc:docMk/>
            <pc:sldMk cId="3313994524" sldId="300"/>
            <ac:spMk id="13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5:46.535" v="33" actId="26606"/>
          <ac:spMkLst>
            <pc:docMk/>
            <pc:sldMk cId="3313994524" sldId="300"/>
            <ac:spMk id="15" creationId="{CB44330D-EA18-4254-AA95-EB49948539B8}"/>
          </ac:spMkLst>
        </pc:spChg>
        <pc:picChg chg="add del">
          <ac:chgData name="Sarah Gothard" userId="0e53f415fda5f162" providerId="LiveId" clId="{981841D0-5C2C-4E36-8854-0DB574922B5D}" dt="2021-10-01T21:25:44.410" v="31" actId="478"/>
          <ac:picMkLst>
            <pc:docMk/>
            <pc:sldMk cId="3313994524" sldId="300"/>
            <ac:picMk id="6" creationId="{77AC0254-FF3C-4594-B942-0CBEC627703E}"/>
          </ac:picMkLst>
        </pc:picChg>
        <pc:picChg chg="add mod">
          <ac:chgData name="Sarah Gothard" userId="0e53f415fda5f162" providerId="LiveId" clId="{981841D0-5C2C-4E36-8854-0DB574922B5D}" dt="2021-10-01T21:25:46.535" v="33" actId="26606"/>
          <ac:picMkLst>
            <pc:docMk/>
            <pc:sldMk cId="3313994524" sldId="300"/>
            <ac:picMk id="8" creationId="{568AB04B-456B-4876-BB11-21491D3941FB}"/>
          </ac:picMkLst>
        </pc:picChg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3575470649" sldId="301"/>
        </pc:sldMkLst>
      </pc:sldChg>
      <pc:sldChg chg="addSp delSp add mod">
        <pc:chgData name="Sarah Gothard" userId="0e53f415fda5f162" providerId="LiveId" clId="{981841D0-5C2C-4E36-8854-0DB574922B5D}" dt="2021-10-01T21:27:16.845" v="45" actId="22"/>
        <pc:sldMkLst>
          <pc:docMk/>
          <pc:sldMk cId="3787755667" sldId="301"/>
        </pc:sldMkLst>
        <pc:picChg chg="add del">
          <ac:chgData name="Sarah Gothard" userId="0e53f415fda5f162" providerId="LiveId" clId="{981841D0-5C2C-4E36-8854-0DB574922B5D}" dt="2021-10-01T21:27:16.845" v="45" actId="22"/>
          <ac:picMkLst>
            <pc:docMk/>
            <pc:sldMk cId="3787755667" sldId="301"/>
            <ac:picMk id="3" creationId="{60B7CA60-03B2-48C4-A126-8C841C9B4DFE}"/>
          </ac:picMkLst>
        </pc:picChg>
      </pc:sldChg>
      <pc:sldChg chg="add del">
        <pc:chgData name="Sarah Gothard" userId="0e53f415fda5f162" providerId="LiveId" clId="{981841D0-5C2C-4E36-8854-0DB574922B5D}" dt="2021-10-01T21:27:34.857" v="49" actId="47"/>
        <pc:sldMkLst>
          <pc:docMk/>
          <pc:sldMk cId="217179286" sldId="302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3511981597" sldId="302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1356727533" sldId="303"/>
        </pc:sldMkLst>
      </pc:sldChg>
      <pc:sldChg chg="add">
        <pc:chgData name="Sarah Gothard" userId="0e53f415fda5f162" providerId="LiveId" clId="{981841D0-5C2C-4E36-8854-0DB574922B5D}" dt="2021-10-01T21:25:54.712" v="36" actId="2890"/>
        <pc:sldMkLst>
          <pc:docMk/>
          <pc:sldMk cId="2699705378" sldId="303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1104869301" sldId="304"/>
        </pc:sldMkLst>
      </pc:sldChg>
      <pc:sldChg chg="addSp delSp modSp new mod setBg">
        <pc:chgData name="Sarah Gothard" userId="0e53f415fda5f162" providerId="LiveId" clId="{981841D0-5C2C-4E36-8854-0DB574922B5D}" dt="2021-10-01T21:26:59.872" v="43" actId="26606"/>
        <pc:sldMkLst>
          <pc:docMk/>
          <pc:sldMk cId="2131210361" sldId="304"/>
        </pc:sldMkLst>
        <pc:spChg chg="del">
          <ac:chgData name="Sarah Gothard" userId="0e53f415fda5f162" providerId="LiveId" clId="{981841D0-5C2C-4E36-8854-0DB574922B5D}" dt="2021-10-01T21:26:59.872" v="43" actId="26606"/>
          <ac:spMkLst>
            <pc:docMk/>
            <pc:sldMk cId="2131210361" sldId="304"/>
            <ac:spMk id="2" creationId="{F3B39C99-F44C-4D1F-96CB-3AE12D24012F}"/>
          </ac:spMkLst>
        </pc:spChg>
        <pc:spChg chg="del">
          <ac:chgData name="Sarah Gothard" userId="0e53f415fda5f162" providerId="LiveId" clId="{981841D0-5C2C-4E36-8854-0DB574922B5D}" dt="2021-10-01T21:26:59.872" v="43" actId="26606"/>
          <ac:spMkLst>
            <pc:docMk/>
            <pc:sldMk cId="2131210361" sldId="304"/>
            <ac:spMk id="3" creationId="{01D46C6F-C709-43F4-A808-7BB98DA80C67}"/>
          </ac:spMkLst>
        </pc:spChg>
        <pc:spChg chg="mod ord">
          <ac:chgData name="Sarah Gothard" userId="0e53f415fda5f162" providerId="LiveId" clId="{981841D0-5C2C-4E36-8854-0DB574922B5D}" dt="2021-10-01T21:26:59.872" v="43" actId="26606"/>
          <ac:spMkLst>
            <pc:docMk/>
            <pc:sldMk cId="2131210361" sldId="304"/>
            <ac:spMk id="4" creationId="{4788C6DF-2AC5-4594-A887-CD4089D97AF3}"/>
          </ac:spMkLst>
        </pc:spChg>
        <pc:spChg chg="add">
          <ac:chgData name="Sarah Gothard" userId="0e53f415fda5f162" providerId="LiveId" clId="{981841D0-5C2C-4E36-8854-0DB574922B5D}" dt="2021-10-01T21:26:59.872" v="43" actId="26606"/>
          <ac:spMkLst>
            <pc:docMk/>
            <pc:sldMk cId="2131210361" sldId="304"/>
            <ac:spMk id="11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6:59.872" v="43" actId="26606"/>
          <ac:spMkLst>
            <pc:docMk/>
            <pc:sldMk cId="2131210361" sldId="304"/>
            <ac:spMk id="13" creationId="{CB44330D-EA18-4254-AA95-EB49948539B8}"/>
          </ac:spMkLst>
        </pc:spChg>
        <pc:picChg chg="add mod">
          <ac:chgData name="Sarah Gothard" userId="0e53f415fda5f162" providerId="LiveId" clId="{981841D0-5C2C-4E36-8854-0DB574922B5D}" dt="2021-10-01T21:26:59.872" v="43" actId="26606"/>
          <ac:picMkLst>
            <pc:docMk/>
            <pc:sldMk cId="2131210361" sldId="304"/>
            <ac:picMk id="6" creationId="{FF487097-0C51-46DB-831D-583731BDAA5E}"/>
          </ac:picMkLst>
        </pc:picChg>
      </pc:sldChg>
      <pc:sldChg chg="addSp delSp modSp new mod setBg">
        <pc:chgData name="Sarah Gothard" userId="0e53f415fda5f162" providerId="LiveId" clId="{981841D0-5C2C-4E36-8854-0DB574922B5D}" dt="2021-10-01T21:27:22.035" v="48" actId="26606"/>
        <pc:sldMkLst>
          <pc:docMk/>
          <pc:sldMk cId="526425761" sldId="305"/>
        </pc:sldMkLst>
        <pc:spChg chg="del">
          <ac:chgData name="Sarah Gothard" userId="0e53f415fda5f162" providerId="LiveId" clId="{981841D0-5C2C-4E36-8854-0DB574922B5D}" dt="2021-10-01T21:27:22.035" v="48" actId="26606"/>
          <ac:spMkLst>
            <pc:docMk/>
            <pc:sldMk cId="526425761" sldId="305"/>
            <ac:spMk id="2" creationId="{A8D0C62D-E5E9-4354-8929-149D90AFEA50}"/>
          </ac:spMkLst>
        </pc:spChg>
        <pc:spChg chg="del">
          <ac:chgData name="Sarah Gothard" userId="0e53f415fda5f162" providerId="LiveId" clId="{981841D0-5C2C-4E36-8854-0DB574922B5D}" dt="2021-10-01T21:27:22.035" v="48" actId="26606"/>
          <ac:spMkLst>
            <pc:docMk/>
            <pc:sldMk cId="526425761" sldId="305"/>
            <ac:spMk id="3" creationId="{233E9E1D-8834-4778-B23E-B8B20DC52BED}"/>
          </ac:spMkLst>
        </pc:spChg>
        <pc:spChg chg="mod ord">
          <ac:chgData name="Sarah Gothard" userId="0e53f415fda5f162" providerId="LiveId" clId="{981841D0-5C2C-4E36-8854-0DB574922B5D}" dt="2021-10-01T21:27:22.035" v="48" actId="26606"/>
          <ac:spMkLst>
            <pc:docMk/>
            <pc:sldMk cId="526425761" sldId="305"/>
            <ac:spMk id="4" creationId="{48C5F07C-B616-4F7E-8977-CB5D10E94808}"/>
          </ac:spMkLst>
        </pc:spChg>
        <pc:spChg chg="add">
          <ac:chgData name="Sarah Gothard" userId="0e53f415fda5f162" providerId="LiveId" clId="{981841D0-5C2C-4E36-8854-0DB574922B5D}" dt="2021-10-01T21:27:22.035" v="48" actId="26606"/>
          <ac:spMkLst>
            <pc:docMk/>
            <pc:sldMk cId="526425761" sldId="305"/>
            <ac:spMk id="11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7:22.035" v="48" actId="26606"/>
          <ac:spMkLst>
            <pc:docMk/>
            <pc:sldMk cId="526425761" sldId="305"/>
            <ac:spMk id="13" creationId="{CB44330D-EA18-4254-AA95-EB49948539B8}"/>
          </ac:spMkLst>
        </pc:spChg>
        <pc:picChg chg="add mod">
          <ac:chgData name="Sarah Gothard" userId="0e53f415fda5f162" providerId="LiveId" clId="{981841D0-5C2C-4E36-8854-0DB574922B5D}" dt="2021-10-01T21:27:22.035" v="48" actId="26606"/>
          <ac:picMkLst>
            <pc:docMk/>
            <pc:sldMk cId="526425761" sldId="305"/>
            <ac:picMk id="6" creationId="{C1F0970D-547B-4896-95CE-7FA3BD6A5B57}"/>
          </ac:picMkLst>
        </pc:picChg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993580965" sldId="305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1849157180" sldId="306"/>
        </pc:sldMkLst>
      </pc:sldChg>
      <pc:sldChg chg="addSp delSp modSp new mod setBg">
        <pc:chgData name="Sarah Gothard" userId="0e53f415fda5f162" providerId="LiveId" clId="{981841D0-5C2C-4E36-8854-0DB574922B5D}" dt="2021-10-01T21:28:08.605" v="52" actId="26606"/>
        <pc:sldMkLst>
          <pc:docMk/>
          <pc:sldMk cId="2209186418" sldId="306"/>
        </pc:sldMkLst>
        <pc:spChg chg="del">
          <ac:chgData name="Sarah Gothard" userId="0e53f415fda5f162" providerId="LiveId" clId="{981841D0-5C2C-4E36-8854-0DB574922B5D}" dt="2021-10-01T21:28:08.605" v="52" actId="26606"/>
          <ac:spMkLst>
            <pc:docMk/>
            <pc:sldMk cId="2209186418" sldId="306"/>
            <ac:spMk id="2" creationId="{F1E78BFB-1771-4F0D-83FE-2141955B3EDE}"/>
          </ac:spMkLst>
        </pc:spChg>
        <pc:spChg chg="del">
          <ac:chgData name="Sarah Gothard" userId="0e53f415fda5f162" providerId="LiveId" clId="{981841D0-5C2C-4E36-8854-0DB574922B5D}" dt="2021-10-01T21:28:08.605" v="52" actId="26606"/>
          <ac:spMkLst>
            <pc:docMk/>
            <pc:sldMk cId="2209186418" sldId="306"/>
            <ac:spMk id="3" creationId="{8DC74797-04C7-485E-B7E3-43D898E74638}"/>
          </ac:spMkLst>
        </pc:spChg>
        <pc:spChg chg="mod ord">
          <ac:chgData name="Sarah Gothard" userId="0e53f415fda5f162" providerId="LiveId" clId="{981841D0-5C2C-4E36-8854-0DB574922B5D}" dt="2021-10-01T21:28:08.605" v="52" actId="26606"/>
          <ac:spMkLst>
            <pc:docMk/>
            <pc:sldMk cId="2209186418" sldId="306"/>
            <ac:spMk id="4" creationId="{A02B35DC-0F80-4720-B3A5-269779933AC3}"/>
          </ac:spMkLst>
        </pc:spChg>
        <pc:spChg chg="add">
          <ac:chgData name="Sarah Gothard" userId="0e53f415fda5f162" providerId="LiveId" clId="{981841D0-5C2C-4E36-8854-0DB574922B5D}" dt="2021-10-01T21:28:08.605" v="52" actId="26606"/>
          <ac:spMkLst>
            <pc:docMk/>
            <pc:sldMk cId="2209186418" sldId="306"/>
            <ac:spMk id="11" creationId="{32BC26D8-82FB-445E-AA49-62A77D7C1EE0}"/>
          </ac:spMkLst>
        </pc:spChg>
        <pc:spChg chg="add">
          <ac:chgData name="Sarah Gothard" userId="0e53f415fda5f162" providerId="LiveId" clId="{981841D0-5C2C-4E36-8854-0DB574922B5D}" dt="2021-10-01T21:28:08.605" v="52" actId="26606"/>
          <ac:spMkLst>
            <pc:docMk/>
            <pc:sldMk cId="2209186418" sldId="306"/>
            <ac:spMk id="13" creationId="{CB44330D-EA18-4254-AA95-EB49948539B8}"/>
          </ac:spMkLst>
        </pc:spChg>
        <pc:picChg chg="add mod">
          <ac:chgData name="Sarah Gothard" userId="0e53f415fda5f162" providerId="LiveId" clId="{981841D0-5C2C-4E36-8854-0DB574922B5D}" dt="2021-10-01T21:28:08.605" v="52" actId="26606"/>
          <ac:picMkLst>
            <pc:docMk/>
            <pc:sldMk cId="2209186418" sldId="306"/>
            <ac:picMk id="6" creationId="{70B04B49-02CF-42D8-9910-D86FF64111DF}"/>
          </ac:picMkLst>
        </pc:picChg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3512497808" sldId="307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4223211721" sldId="308"/>
        </pc:sldMkLst>
      </pc:sldChg>
      <pc:sldChg chg="del">
        <pc:chgData name="Sarah Gothard" userId="0e53f415fda5f162" providerId="LiveId" clId="{981841D0-5C2C-4E36-8854-0DB574922B5D}" dt="2021-10-01T21:25:06.875" v="28" actId="47"/>
        <pc:sldMkLst>
          <pc:docMk/>
          <pc:sldMk cId="2368017784" sldId="30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2549-4A23-433E-ACF1-311C643B5526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4D1FC-685C-4956-A871-5928F1A1FA59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FAD01-6E6E-4921-8B6A-C63DEA21B84A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6559-A7BB-4A26-9CFE-C879D7B67513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4612-00E4-4852-B7DF-DE9AF64F46FC}" type="datetime1">
              <a:rPr lang="en-US" smtClean="0"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E67A3-43D1-4D24-906F-7A8ABECFB170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C7ED7-3F64-47A6-9858-457108363939}" type="datetime1">
              <a:rPr lang="en-US" smtClean="0"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FCDE-95A8-4A4E-A1D2-005C19741BBC}" type="datetime1">
              <a:rPr lang="en-US" smtClean="0"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EA13-7953-4740-ADA4-3B459C9C433E}" type="datetime1">
              <a:rPr lang="en-US" smtClean="0"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3BE1-3C2B-4323-AEFA-B903ADD72A75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25BB9-804E-44A9-A0EC-DB5E51D35BC2}" type="datetime1">
              <a:rPr lang="en-US" smtClean="0"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6B299-1709-454C-B9AD-1DEEE6EE5FAF}" type="datetime1">
              <a:rPr lang="en-US" smtClean="0"/>
              <a:t>10/1/2021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1089D799-081A-4E21-B7B8-633FC446D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964019-8C3B-4FD4-A1D9-B987DC4A1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8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8AB04B-456B-4876-BB11-21491D394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A023F-DA9D-4611-86CF-0EA08F19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399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60CDDC41-C4BE-49E0-BFFA-99AA6AF9AD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3356" y="643467"/>
            <a:ext cx="960528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ED45B-3229-4EED-B15E-AF41C348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52343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8AB04B-456B-4876-BB11-21491D394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A023F-DA9D-4611-86CF-0EA08F19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8775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1F0970D-547B-4896-95CE-7FA3BD6A5B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3969" y="643467"/>
            <a:ext cx="956406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5F07C-B616-4F7E-8977-CB5D10E94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642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F487097-0C51-46DB-831D-583731BDAA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88C6DF-2AC5-4594-A887-CD4089D9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3121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B04B49-02CF-42D8-9910-D86FF64111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4431" y="643467"/>
            <a:ext cx="936313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2B35DC-0F80-4720-B3A5-26977993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0918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68AB04B-456B-4876-BB11-21491D3941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7A023F-DA9D-4611-86CF-0EA08F198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99705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45</cp:revision>
  <dcterms:created xsi:type="dcterms:W3CDTF">2019-10-03T18:26:20Z</dcterms:created>
  <dcterms:modified xsi:type="dcterms:W3CDTF">2021-10-01T21:28:13Z</dcterms:modified>
</cp:coreProperties>
</file>