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3386EC0-36D8-459B-8DAB-52F43744E6EC}"/>
    <pc:docChg chg="custSel addSld delSld modSld modMainMaster">
      <pc:chgData name="Sarah Gothard" userId="0e53f415fda5f162" providerId="LiveId" clId="{43386EC0-36D8-459B-8DAB-52F43744E6EC}" dt="2019-07-21T00:55:35.862" v="65"/>
      <pc:docMkLst>
        <pc:docMk/>
      </pc:docMkLst>
      <pc:sldChg chg="addSp delSp modSp">
        <pc:chgData name="Sarah Gothard" userId="0e53f415fda5f162" providerId="LiveId" clId="{43386EC0-36D8-459B-8DAB-52F43744E6EC}" dt="2019-07-21T00:43:33.544" v="52"/>
        <pc:sldMkLst>
          <pc:docMk/>
          <pc:sldMk cId="2211167003" sldId="257"/>
        </pc:sldMkLst>
        <pc:spChg chg="mod">
          <ac:chgData name="Sarah Gothard" userId="0e53f415fda5f162" providerId="LiveId" clId="{43386EC0-36D8-459B-8DAB-52F43744E6EC}" dt="2019-07-21T00:42:22.938" v="11"/>
          <ac:spMkLst>
            <pc:docMk/>
            <pc:sldMk cId="2211167003" sldId="257"/>
            <ac:spMk id="5" creationId="{B35277B3-F2AB-47E8-A410-E4DFF7CB251C}"/>
          </ac:spMkLst>
        </pc:spChg>
        <pc:picChg chg="add del">
          <ac:chgData name="Sarah Gothard" userId="0e53f415fda5f162" providerId="LiveId" clId="{43386EC0-36D8-459B-8DAB-52F43744E6EC}" dt="2019-07-21T00:43:21.489" v="51"/>
          <ac:picMkLst>
            <pc:docMk/>
            <pc:sldMk cId="2211167003" sldId="257"/>
            <ac:picMk id="2" creationId="{56978994-D87D-4620-A4DE-F06B3386AD38}"/>
          </ac:picMkLst>
        </pc:picChg>
        <pc:picChg chg="add">
          <ac:chgData name="Sarah Gothard" userId="0e53f415fda5f162" providerId="LiveId" clId="{43386EC0-36D8-459B-8DAB-52F43744E6EC}" dt="2019-07-21T00:43:33.544" v="52"/>
          <ac:picMkLst>
            <pc:docMk/>
            <pc:sldMk cId="2211167003" sldId="257"/>
            <ac:picMk id="3" creationId="{5BF1D915-9E6A-43DC-9AF8-A9D9CD9A30C5}"/>
          </ac:picMkLst>
        </pc:picChg>
        <pc:picChg chg="del">
          <ac:chgData name="Sarah Gothard" userId="0e53f415fda5f162" providerId="LiveId" clId="{43386EC0-36D8-459B-8DAB-52F43744E6EC}" dt="2019-07-21T00:42:08.523" v="0" actId="478"/>
          <ac:picMkLst>
            <pc:docMk/>
            <pc:sldMk cId="2211167003" sldId="257"/>
            <ac:picMk id="4" creationId="{9BEF5F4E-A720-4CF3-B5BB-9FA6E14627B2}"/>
          </ac:picMkLst>
        </pc:picChg>
      </pc:sldChg>
      <pc:sldChg chg="addSp delSp modSp">
        <pc:chgData name="Sarah Gothard" userId="0e53f415fda5f162" providerId="LiveId" clId="{43386EC0-36D8-459B-8DAB-52F43744E6EC}" dt="2019-07-21T00:46:45.560" v="53"/>
        <pc:sldMkLst>
          <pc:docMk/>
          <pc:sldMk cId="724050517" sldId="258"/>
        </pc:sldMkLst>
        <pc:spChg chg="add del mod">
          <ac:chgData name="Sarah Gothard" userId="0e53f415fda5f162" providerId="LiveId" clId="{43386EC0-36D8-459B-8DAB-52F43744E6EC}" dt="2019-07-21T00:42:28.378" v="13" actId="478"/>
          <ac:spMkLst>
            <pc:docMk/>
            <pc:sldMk cId="724050517" sldId="258"/>
            <ac:spMk id="3" creationId="{6EBEFFE6-EE19-4404-8300-FAD82FD37C61}"/>
          </ac:spMkLst>
        </pc:spChg>
        <pc:spChg chg="mod">
          <ac:chgData name="Sarah Gothard" userId="0e53f415fda5f162" providerId="LiveId" clId="{43386EC0-36D8-459B-8DAB-52F43744E6EC}" dt="2019-07-21T00:42:39.922" v="22" actId="1036"/>
          <ac:spMkLst>
            <pc:docMk/>
            <pc:sldMk cId="724050517" sldId="258"/>
            <ac:spMk id="4" creationId="{7D48463D-A886-4AAD-974A-E9F4A92F2CE6}"/>
          </ac:spMkLst>
        </pc:spChg>
        <pc:picChg chg="del mod">
          <ac:chgData name="Sarah Gothard" userId="0e53f415fda5f162" providerId="LiveId" clId="{43386EC0-36D8-459B-8DAB-52F43744E6EC}" dt="2019-07-21T00:42:26.635" v="12" actId="478"/>
          <ac:picMkLst>
            <pc:docMk/>
            <pc:sldMk cId="724050517" sldId="258"/>
            <ac:picMk id="5" creationId="{EFE0673E-6946-420F-A668-31F08F080B71}"/>
          </ac:picMkLst>
        </pc:picChg>
        <pc:picChg chg="add">
          <ac:chgData name="Sarah Gothard" userId="0e53f415fda5f162" providerId="LiveId" clId="{43386EC0-36D8-459B-8DAB-52F43744E6EC}" dt="2019-07-21T00:46:45.560" v="53"/>
          <ac:picMkLst>
            <pc:docMk/>
            <pc:sldMk cId="724050517" sldId="258"/>
            <ac:picMk id="6" creationId="{817F45F6-1CAC-441B-BB73-3DB4D6A4DDBA}"/>
          </ac:picMkLst>
        </pc:picChg>
      </pc:sldChg>
      <pc:sldChg chg="addSp add">
        <pc:chgData name="Sarah Gothard" userId="0e53f415fda5f162" providerId="LiveId" clId="{43386EC0-36D8-459B-8DAB-52F43744E6EC}" dt="2019-07-21T00:52:05.070" v="61"/>
        <pc:sldMkLst>
          <pc:docMk/>
          <pc:sldMk cId="552976302" sldId="259"/>
        </pc:sldMkLst>
        <pc:picChg chg="add">
          <ac:chgData name="Sarah Gothard" userId="0e53f415fda5f162" providerId="LiveId" clId="{43386EC0-36D8-459B-8DAB-52F43744E6EC}" dt="2019-07-21T00:52:05.070" v="61"/>
          <ac:picMkLst>
            <pc:docMk/>
            <pc:sldMk cId="552976302" sldId="259"/>
            <ac:picMk id="2" creationId="{0E0543E2-D783-4549-8129-C941316C719E}"/>
          </ac:picMkLst>
        </pc:picChg>
      </pc:sldChg>
      <pc:sldChg chg="addSp add">
        <pc:chgData name="Sarah Gothard" userId="0e53f415fda5f162" providerId="LiveId" clId="{43386EC0-36D8-459B-8DAB-52F43744E6EC}" dt="2019-07-21T00:47:39.866" v="54"/>
        <pc:sldMkLst>
          <pc:docMk/>
          <pc:sldMk cId="2513332216" sldId="260"/>
        </pc:sldMkLst>
        <pc:picChg chg="add">
          <ac:chgData name="Sarah Gothard" userId="0e53f415fda5f162" providerId="LiveId" clId="{43386EC0-36D8-459B-8DAB-52F43744E6EC}" dt="2019-07-21T00:47:39.866" v="54"/>
          <ac:picMkLst>
            <pc:docMk/>
            <pc:sldMk cId="2513332216" sldId="260"/>
            <ac:picMk id="2" creationId="{E5713CCD-530C-4BFD-92EE-FFC41B6C8418}"/>
          </ac:picMkLst>
        </pc:picChg>
      </pc:sldChg>
      <pc:sldChg chg="addSp add">
        <pc:chgData name="Sarah Gothard" userId="0e53f415fda5f162" providerId="LiveId" clId="{43386EC0-36D8-459B-8DAB-52F43744E6EC}" dt="2019-07-21T00:53:12.913" v="62"/>
        <pc:sldMkLst>
          <pc:docMk/>
          <pc:sldMk cId="3967290645" sldId="261"/>
        </pc:sldMkLst>
        <pc:picChg chg="add">
          <ac:chgData name="Sarah Gothard" userId="0e53f415fda5f162" providerId="LiveId" clId="{43386EC0-36D8-459B-8DAB-52F43744E6EC}" dt="2019-07-21T00:53:12.913" v="62"/>
          <ac:picMkLst>
            <pc:docMk/>
            <pc:sldMk cId="3967290645" sldId="261"/>
            <ac:picMk id="2" creationId="{2C6DD13C-7A79-4BE9-84B5-2D1ED2B1DFA9}"/>
          </ac:picMkLst>
        </pc:picChg>
      </pc:sldChg>
      <pc:sldChg chg="addSp add">
        <pc:chgData name="Sarah Gothard" userId="0e53f415fda5f162" providerId="LiveId" clId="{43386EC0-36D8-459B-8DAB-52F43744E6EC}" dt="2019-07-21T00:48:39.268" v="55"/>
        <pc:sldMkLst>
          <pc:docMk/>
          <pc:sldMk cId="2382854950" sldId="262"/>
        </pc:sldMkLst>
        <pc:picChg chg="add">
          <ac:chgData name="Sarah Gothard" userId="0e53f415fda5f162" providerId="LiveId" clId="{43386EC0-36D8-459B-8DAB-52F43744E6EC}" dt="2019-07-21T00:48:39.268" v="55"/>
          <ac:picMkLst>
            <pc:docMk/>
            <pc:sldMk cId="2382854950" sldId="262"/>
            <ac:picMk id="2" creationId="{A8F8037A-9C75-4B23-A3F6-74B0DDE96C97}"/>
          </ac:picMkLst>
        </pc:picChg>
      </pc:sldChg>
      <pc:sldChg chg="addSp add">
        <pc:chgData name="Sarah Gothard" userId="0e53f415fda5f162" providerId="LiveId" clId="{43386EC0-36D8-459B-8DAB-52F43744E6EC}" dt="2019-07-21T00:54:13.726" v="63"/>
        <pc:sldMkLst>
          <pc:docMk/>
          <pc:sldMk cId="1117674524" sldId="263"/>
        </pc:sldMkLst>
        <pc:picChg chg="add">
          <ac:chgData name="Sarah Gothard" userId="0e53f415fda5f162" providerId="LiveId" clId="{43386EC0-36D8-459B-8DAB-52F43744E6EC}" dt="2019-07-21T00:54:13.726" v="63"/>
          <ac:picMkLst>
            <pc:docMk/>
            <pc:sldMk cId="1117674524" sldId="263"/>
            <ac:picMk id="2" creationId="{0D7A6C1D-5B6C-44FE-9FC4-8973D163274B}"/>
          </ac:picMkLst>
        </pc:picChg>
      </pc:sldChg>
      <pc:sldChg chg="addSp add">
        <pc:chgData name="Sarah Gothard" userId="0e53f415fda5f162" providerId="LiveId" clId="{43386EC0-36D8-459B-8DAB-52F43744E6EC}" dt="2019-07-21T00:49:36.714" v="56"/>
        <pc:sldMkLst>
          <pc:docMk/>
          <pc:sldMk cId="1745289824" sldId="264"/>
        </pc:sldMkLst>
        <pc:picChg chg="add">
          <ac:chgData name="Sarah Gothard" userId="0e53f415fda5f162" providerId="LiveId" clId="{43386EC0-36D8-459B-8DAB-52F43744E6EC}" dt="2019-07-21T00:49:36.714" v="56"/>
          <ac:picMkLst>
            <pc:docMk/>
            <pc:sldMk cId="1745289824" sldId="264"/>
            <ac:picMk id="2" creationId="{E51DF2DF-3BAC-48B9-9758-429D2A2BDC6B}"/>
          </ac:picMkLst>
        </pc:picChg>
      </pc:sldChg>
      <pc:sldChg chg="addSp add">
        <pc:chgData name="Sarah Gothard" userId="0e53f415fda5f162" providerId="LiveId" clId="{43386EC0-36D8-459B-8DAB-52F43744E6EC}" dt="2019-07-21T00:54:54.816" v="64"/>
        <pc:sldMkLst>
          <pc:docMk/>
          <pc:sldMk cId="469653242" sldId="265"/>
        </pc:sldMkLst>
        <pc:picChg chg="add">
          <ac:chgData name="Sarah Gothard" userId="0e53f415fda5f162" providerId="LiveId" clId="{43386EC0-36D8-459B-8DAB-52F43744E6EC}" dt="2019-07-21T00:54:54.816" v="64"/>
          <ac:picMkLst>
            <pc:docMk/>
            <pc:sldMk cId="469653242" sldId="265"/>
            <ac:picMk id="2" creationId="{2C219809-6528-4C24-B004-2D89C8A42051}"/>
          </ac:picMkLst>
        </pc:picChg>
      </pc:sldChg>
      <pc:sldChg chg="addSp delSp add">
        <pc:chgData name="Sarah Gothard" userId="0e53f415fda5f162" providerId="LiveId" clId="{43386EC0-36D8-459B-8DAB-52F43744E6EC}" dt="2019-07-21T00:50:37.993" v="59"/>
        <pc:sldMkLst>
          <pc:docMk/>
          <pc:sldMk cId="1527433267" sldId="266"/>
        </pc:sldMkLst>
        <pc:picChg chg="add del">
          <ac:chgData name="Sarah Gothard" userId="0e53f415fda5f162" providerId="LiveId" clId="{43386EC0-36D8-459B-8DAB-52F43744E6EC}" dt="2019-07-21T00:50:27.090" v="58"/>
          <ac:picMkLst>
            <pc:docMk/>
            <pc:sldMk cId="1527433267" sldId="266"/>
            <ac:picMk id="2" creationId="{E70413E6-801B-4750-A9A5-C3FEC3CACCF7}"/>
          </ac:picMkLst>
        </pc:picChg>
        <pc:picChg chg="add">
          <ac:chgData name="Sarah Gothard" userId="0e53f415fda5f162" providerId="LiveId" clId="{43386EC0-36D8-459B-8DAB-52F43744E6EC}" dt="2019-07-21T00:50:37.993" v="59"/>
          <ac:picMkLst>
            <pc:docMk/>
            <pc:sldMk cId="1527433267" sldId="266"/>
            <ac:picMk id="3" creationId="{18734860-BE78-4A50-ABD7-F11F527E4FDC}"/>
          </ac:picMkLst>
        </pc:picChg>
      </pc:sldChg>
      <pc:sldChg chg="addSp add">
        <pc:chgData name="Sarah Gothard" userId="0e53f415fda5f162" providerId="LiveId" clId="{43386EC0-36D8-459B-8DAB-52F43744E6EC}" dt="2019-07-21T00:55:35.862" v="65"/>
        <pc:sldMkLst>
          <pc:docMk/>
          <pc:sldMk cId="1913988571" sldId="267"/>
        </pc:sldMkLst>
        <pc:picChg chg="add">
          <ac:chgData name="Sarah Gothard" userId="0e53f415fda5f162" providerId="LiveId" clId="{43386EC0-36D8-459B-8DAB-52F43744E6EC}" dt="2019-07-21T00:55:35.862" v="65"/>
          <ac:picMkLst>
            <pc:docMk/>
            <pc:sldMk cId="1913988571" sldId="267"/>
            <ac:picMk id="2" creationId="{9600317D-03D9-4001-88FC-66635876BE94}"/>
          </ac:picMkLst>
        </pc:picChg>
      </pc:sldChg>
    </pc:docChg>
  </pc:docChgLst>
  <pc:docChgLst>
    <pc:chgData name="Sarah Gothard" userId="0e53f415fda5f162" providerId="LiveId" clId="{6E01ADE1-482A-465A-99DB-67AC336E46E6}"/>
    <pc:docChg chg="undo custSel mod modSld">
      <pc:chgData name="Sarah Gothard" userId="0e53f415fda5f162" providerId="LiveId" clId="{6E01ADE1-482A-465A-99DB-67AC336E46E6}" dt="2019-09-28T19:58:48.810" v="12" actId="26606"/>
      <pc:docMkLst>
        <pc:docMk/>
      </pc:docMkLst>
      <pc:sldChg chg="addSp modSp mod setBg">
        <pc:chgData name="Sarah Gothard" userId="0e53f415fda5f162" providerId="LiveId" clId="{6E01ADE1-482A-465A-99DB-67AC336E46E6}" dt="2019-09-28T19:58:15.928" v="0" actId="26606"/>
        <pc:sldMkLst>
          <pc:docMk/>
          <pc:sldMk cId="2211167003" sldId="257"/>
        </pc:sldMkLst>
        <pc:spChg chg="mod ord">
          <ac:chgData name="Sarah Gothard" userId="0e53f415fda5f162" providerId="LiveId" clId="{6E01ADE1-482A-465A-99DB-67AC336E46E6}" dt="2019-09-28T19:58:15.928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6E01ADE1-482A-465A-99DB-67AC336E46E6}" dt="2019-09-28T19:58:15.928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15.928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15.928" v="0" actId="26606"/>
          <ac:picMkLst>
            <pc:docMk/>
            <pc:sldMk cId="2211167003" sldId="257"/>
            <ac:picMk id="3" creationId="{5BF1D915-9E6A-43DC-9AF8-A9D9CD9A30C5}"/>
          </ac:picMkLst>
        </pc:picChg>
      </pc:sldChg>
      <pc:sldChg chg="addSp modSp mod setBg">
        <pc:chgData name="Sarah Gothard" userId="0e53f415fda5f162" providerId="LiveId" clId="{6E01ADE1-482A-465A-99DB-67AC336E46E6}" dt="2019-09-28T19:58:20.754" v="1" actId="26606"/>
        <pc:sldMkLst>
          <pc:docMk/>
          <pc:sldMk cId="724050517" sldId="258"/>
        </pc:sldMkLst>
        <pc:spChg chg="mod ord">
          <ac:chgData name="Sarah Gothard" userId="0e53f415fda5f162" providerId="LiveId" clId="{6E01ADE1-482A-465A-99DB-67AC336E46E6}" dt="2019-09-28T19:58:20.754" v="1" actId="26606"/>
          <ac:spMkLst>
            <pc:docMk/>
            <pc:sldMk cId="724050517" sldId="258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20.754" v="1" actId="26606"/>
          <ac:spMkLst>
            <pc:docMk/>
            <pc:sldMk cId="724050517" sldId="258"/>
            <ac:spMk id="11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20.754" v="1" actId="26606"/>
          <ac:spMkLst>
            <pc:docMk/>
            <pc:sldMk cId="724050517" sldId="258"/>
            <ac:spMk id="13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20.754" v="1" actId="26606"/>
          <ac:picMkLst>
            <pc:docMk/>
            <pc:sldMk cId="724050517" sldId="258"/>
            <ac:picMk id="6" creationId="{817F45F6-1CAC-441B-BB73-3DB4D6A4DDBA}"/>
          </ac:picMkLst>
        </pc:picChg>
      </pc:sldChg>
      <pc:sldChg chg="addSp modSp mod setBg">
        <pc:chgData name="Sarah Gothard" userId="0e53f415fda5f162" providerId="LiveId" clId="{6E01ADE1-482A-465A-99DB-67AC336E46E6}" dt="2019-09-28T19:58:24.211" v="2" actId="26606"/>
        <pc:sldMkLst>
          <pc:docMk/>
          <pc:sldMk cId="552976302" sldId="259"/>
        </pc:sldMkLst>
        <pc:spChg chg="mod ord">
          <ac:chgData name="Sarah Gothard" userId="0e53f415fda5f162" providerId="LiveId" clId="{6E01ADE1-482A-465A-99DB-67AC336E46E6}" dt="2019-09-28T19:58:24.211" v="2" actId="26606"/>
          <ac:spMkLst>
            <pc:docMk/>
            <pc:sldMk cId="552976302" sldId="259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24.211" v="2" actId="26606"/>
          <ac:spMkLst>
            <pc:docMk/>
            <pc:sldMk cId="552976302" sldId="259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24.211" v="2" actId="26606"/>
          <ac:spMkLst>
            <pc:docMk/>
            <pc:sldMk cId="552976302" sldId="259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24.211" v="2" actId="26606"/>
          <ac:picMkLst>
            <pc:docMk/>
            <pc:sldMk cId="552976302" sldId="259"/>
            <ac:picMk id="2" creationId="{0E0543E2-D783-4549-8129-C941316C719E}"/>
          </ac:picMkLst>
        </pc:picChg>
      </pc:sldChg>
      <pc:sldChg chg="addSp modSp mod setBg">
        <pc:chgData name="Sarah Gothard" userId="0e53f415fda5f162" providerId="LiveId" clId="{6E01ADE1-482A-465A-99DB-67AC336E46E6}" dt="2019-09-28T19:58:26.434" v="3" actId="26606"/>
        <pc:sldMkLst>
          <pc:docMk/>
          <pc:sldMk cId="2513332216" sldId="260"/>
        </pc:sldMkLst>
        <pc:spChg chg="mod ord">
          <ac:chgData name="Sarah Gothard" userId="0e53f415fda5f162" providerId="LiveId" clId="{6E01ADE1-482A-465A-99DB-67AC336E46E6}" dt="2019-09-28T19:58:26.434" v="3" actId="26606"/>
          <ac:spMkLst>
            <pc:docMk/>
            <pc:sldMk cId="2513332216" sldId="260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26.434" v="3" actId="26606"/>
          <ac:spMkLst>
            <pc:docMk/>
            <pc:sldMk cId="2513332216" sldId="260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26.434" v="3" actId="26606"/>
          <ac:spMkLst>
            <pc:docMk/>
            <pc:sldMk cId="2513332216" sldId="260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26.434" v="3" actId="26606"/>
          <ac:picMkLst>
            <pc:docMk/>
            <pc:sldMk cId="2513332216" sldId="260"/>
            <ac:picMk id="2" creationId="{E5713CCD-530C-4BFD-92EE-FFC41B6C8418}"/>
          </ac:picMkLst>
        </pc:picChg>
      </pc:sldChg>
      <pc:sldChg chg="addSp modSp mod setBg">
        <pc:chgData name="Sarah Gothard" userId="0e53f415fda5f162" providerId="LiveId" clId="{6E01ADE1-482A-465A-99DB-67AC336E46E6}" dt="2019-09-28T19:58:28.896" v="4" actId="26606"/>
        <pc:sldMkLst>
          <pc:docMk/>
          <pc:sldMk cId="3967290645" sldId="261"/>
        </pc:sldMkLst>
        <pc:spChg chg="mod ord">
          <ac:chgData name="Sarah Gothard" userId="0e53f415fda5f162" providerId="LiveId" clId="{6E01ADE1-482A-465A-99DB-67AC336E46E6}" dt="2019-09-28T19:58:28.896" v="4" actId="26606"/>
          <ac:spMkLst>
            <pc:docMk/>
            <pc:sldMk cId="3967290645" sldId="261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28.896" v="4" actId="26606"/>
          <ac:spMkLst>
            <pc:docMk/>
            <pc:sldMk cId="3967290645" sldId="261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28.896" v="4" actId="26606"/>
          <ac:spMkLst>
            <pc:docMk/>
            <pc:sldMk cId="3967290645" sldId="261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28.896" v="4" actId="26606"/>
          <ac:picMkLst>
            <pc:docMk/>
            <pc:sldMk cId="3967290645" sldId="261"/>
            <ac:picMk id="2" creationId="{2C6DD13C-7A79-4BE9-84B5-2D1ED2B1DFA9}"/>
          </ac:picMkLst>
        </pc:picChg>
      </pc:sldChg>
      <pc:sldChg chg="addSp delSp modSp mod setBg">
        <pc:chgData name="Sarah Gothard" userId="0e53f415fda5f162" providerId="LiveId" clId="{6E01ADE1-482A-465A-99DB-67AC336E46E6}" dt="2019-09-28T19:58:33.623" v="7" actId="26606"/>
        <pc:sldMkLst>
          <pc:docMk/>
          <pc:sldMk cId="2382854950" sldId="262"/>
        </pc:sldMkLst>
        <pc:spChg chg="mod ord">
          <ac:chgData name="Sarah Gothard" userId="0e53f415fda5f162" providerId="LiveId" clId="{6E01ADE1-482A-465A-99DB-67AC336E46E6}" dt="2019-09-28T19:58:33.623" v="7" actId="26606"/>
          <ac:spMkLst>
            <pc:docMk/>
            <pc:sldMk cId="2382854950" sldId="262"/>
            <ac:spMk id="4" creationId="{7D48463D-A886-4AAD-974A-E9F4A92F2CE6}"/>
          </ac:spMkLst>
        </pc:spChg>
        <pc:spChg chg="add del">
          <ac:chgData name="Sarah Gothard" userId="0e53f415fda5f162" providerId="LiveId" clId="{6E01ADE1-482A-465A-99DB-67AC336E46E6}" dt="2019-09-28T19:58:33.605" v="6" actId="26606"/>
          <ac:spMkLst>
            <pc:docMk/>
            <pc:sldMk cId="2382854950" sldId="262"/>
            <ac:spMk id="9" creationId="{B9FF99BD-075F-4761-A995-6FC574BD25EA}"/>
          </ac:spMkLst>
        </pc:spChg>
        <pc:spChg chg="add del">
          <ac:chgData name="Sarah Gothard" userId="0e53f415fda5f162" providerId="LiveId" clId="{6E01ADE1-482A-465A-99DB-67AC336E46E6}" dt="2019-09-28T19:58:33.605" v="6" actId="26606"/>
          <ac:spMkLst>
            <pc:docMk/>
            <pc:sldMk cId="2382854950" sldId="262"/>
            <ac:spMk id="11" creationId="{A7B21A54-9BA3-4EA9-B460-5A829ADD9051}"/>
          </ac:spMkLst>
        </pc:spChg>
        <pc:spChg chg="add del">
          <ac:chgData name="Sarah Gothard" userId="0e53f415fda5f162" providerId="LiveId" clId="{6E01ADE1-482A-465A-99DB-67AC336E46E6}" dt="2019-09-28T19:58:33.605" v="6" actId="26606"/>
          <ac:spMkLst>
            <pc:docMk/>
            <pc:sldMk cId="2382854950" sldId="262"/>
            <ac:spMk id="13" creationId="{6FA8F714-B9D8-488A-8CCA-E9948FF913A9}"/>
          </ac:spMkLst>
        </pc:spChg>
        <pc:spChg chg="add">
          <ac:chgData name="Sarah Gothard" userId="0e53f415fda5f162" providerId="LiveId" clId="{6E01ADE1-482A-465A-99DB-67AC336E46E6}" dt="2019-09-28T19:58:33.623" v="7" actId="26606"/>
          <ac:spMkLst>
            <pc:docMk/>
            <pc:sldMk cId="2382854950" sldId="262"/>
            <ac:spMk id="15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33.623" v="7" actId="26606"/>
          <ac:spMkLst>
            <pc:docMk/>
            <pc:sldMk cId="2382854950" sldId="262"/>
            <ac:spMk id="16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33.623" v="7" actId="26606"/>
          <ac:picMkLst>
            <pc:docMk/>
            <pc:sldMk cId="2382854950" sldId="262"/>
            <ac:picMk id="2" creationId="{A8F8037A-9C75-4B23-A3F6-74B0DDE96C97}"/>
          </ac:picMkLst>
        </pc:picChg>
      </pc:sldChg>
      <pc:sldChg chg="addSp modSp mod setBg">
        <pc:chgData name="Sarah Gothard" userId="0e53f415fda5f162" providerId="LiveId" clId="{6E01ADE1-482A-465A-99DB-67AC336E46E6}" dt="2019-09-28T19:58:36.102" v="8" actId="26606"/>
        <pc:sldMkLst>
          <pc:docMk/>
          <pc:sldMk cId="1117674524" sldId="263"/>
        </pc:sldMkLst>
        <pc:spChg chg="mod ord">
          <ac:chgData name="Sarah Gothard" userId="0e53f415fda5f162" providerId="LiveId" clId="{6E01ADE1-482A-465A-99DB-67AC336E46E6}" dt="2019-09-28T19:58:36.102" v="8" actId="26606"/>
          <ac:spMkLst>
            <pc:docMk/>
            <pc:sldMk cId="1117674524" sldId="263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36.102" v="8" actId="26606"/>
          <ac:spMkLst>
            <pc:docMk/>
            <pc:sldMk cId="1117674524" sldId="263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36.102" v="8" actId="26606"/>
          <ac:spMkLst>
            <pc:docMk/>
            <pc:sldMk cId="1117674524" sldId="263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36.102" v="8" actId="26606"/>
          <ac:picMkLst>
            <pc:docMk/>
            <pc:sldMk cId="1117674524" sldId="263"/>
            <ac:picMk id="2" creationId="{0D7A6C1D-5B6C-44FE-9FC4-8973D163274B}"/>
          </ac:picMkLst>
        </pc:picChg>
      </pc:sldChg>
      <pc:sldChg chg="addSp modSp mod setBg">
        <pc:chgData name="Sarah Gothard" userId="0e53f415fda5f162" providerId="LiveId" clId="{6E01ADE1-482A-465A-99DB-67AC336E46E6}" dt="2019-09-28T19:58:39.178" v="9" actId="26606"/>
        <pc:sldMkLst>
          <pc:docMk/>
          <pc:sldMk cId="1745289824" sldId="264"/>
        </pc:sldMkLst>
        <pc:spChg chg="mod ord">
          <ac:chgData name="Sarah Gothard" userId="0e53f415fda5f162" providerId="LiveId" clId="{6E01ADE1-482A-465A-99DB-67AC336E46E6}" dt="2019-09-28T19:58:39.178" v="9" actId="26606"/>
          <ac:spMkLst>
            <pc:docMk/>
            <pc:sldMk cId="1745289824" sldId="264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39.178" v="9" actId="26606"/>
          <ac:spMkLst>
            <pc:docMk/>
            <pc:sldMk cId="1745289824" sldId="264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39.178" v="9" actId="26606"/>
          <ac:spMkLst>
            <pc:docMk/>
            <pc:sldMk cId="1745289824" sldId="264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39.178" v="9" actId="26606"/>
          <ac:picMkLst>
            <pc:docMk/>
            <pc:sldMk cId="1745289824" sldId="264"/>
            <ac:picMk id="2" creationId="{E51DF2DF-3BAC-48B9-9758-429D2A2BDC6B}"/>
          </ac:picMkLst>
        </pc:picChg>
      </pc:sldChg>
      <pc:sldChg chg="addSp modSp mod setBg">
        <pc:chgData name="Sarah Gothard" userId="0e53f415fda5f162" providerId="LiveId" clId="{6E01ADE1-482A-465A-99DB-67AC336E46E6}" dt="2019-09-28T19:58:43.259" v="10" actId="26606"/>
        <pc:sldMkLst>
          <pc:docMk/>
          <pc:sldMk cId="469653242" sldId="265"/>
        </pc:sldMkLst>
        <pc:spChg chg="mod ord">
          <ac:chgData name="Sarah Gothard" userId="0e53f415fda5f162" providerId="LiveId" clId="{6E01ADE1-482A-465A-99DB-67AC336E46E6}" dt="2019-09-28T19:58:43.259" v="10" actId="26606"/>
          <ac:spMkLst>
            <pc:docMk/>
            <pc:sldMk cId="469653242" sldId="265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43.259" v="10" actId="26606"/>
          <ac:spMkLst>
            <pc:docMk/>
            <pc:sldMk cId="469653242" sldId="265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43.259" v="10" actId="26606"/>
          <ac:spMkLst>
            <pc:docMk/>
            <pc:sldMk cId="469653242" sldId="265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43.259" v="10" actId="26606"/>
          <ac:picMkLst>
            <pc:docMk/>
            <pc:sldMk cId="469653242" sldId="265"/>
            <ac:picMk id="2" creationId="{2C219809-6528-4C24-B004-2D89C8A42051}"/>
          </ac:picMkLst>
        </pc:picChg>
      </pc:sldChg>
      <pc:sldChg chg="addSp modSp mod setBg">
        <pc:chgData name="Sarah Gothard" userId="0e53f415fda5f162" providerId="LiveId" clId="{6E01ADE1-482A-465A-99DB-67AC336E46E6}" dt="2019-09-28T19:58:46.086" v="11" actId="26606"/>
        <pc:sldMkLst>
          <pc:docMk/>
          <pc:sldMk cId="1527433267" sldId="266"/>
        </pc:sldMkLst>
        <pc:spChg chg="mod ord">
          <ac:chgData name="Sarah Gothard" userId="0e53f415fda5f162" providerId="LiveId" clId="{6E01ADE1-482A-465A-99DB-67AC336E46E6}" dt="2019-09-28T19:58:46.086" v="11" actId="26606"/>
          <ac:spMkLst>
            <pc:docMk/>
            <pc:sldMk cId="1527433267" sldId="266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46.086" v="11" actId="26606"/>
          <ac:spMkLst>
            <pc:docMk/>
            <pc:sldMk cId="1527433267" sldId="266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46.086" v="11" actId="26606"/>
          <ac:spMkLst>
            <pc:docMk/>
            <pc:sldMk cId="1527433267" sldId="266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46.086" v="11" actId="26606"/>
          <ac:picMkLst>
            <pc:docMk/>
            <pc:sldMk cId="1527433267" sldId="266"/>
            <ac:picMk id="3" creationId="{18734860-BE78-4A50-ABD7-F11F527E4FDC}"/>
          </ac:picMkLst>
        </pc:picChg>
      </pc:sldChg>
      <pc:sldChg chg="addSp modSp mod setBg">
        <pc:chgData name="Sarah Gothard" userId="0e53f415fda5f162" providerId="LiveId" clId="{6E01ADE1-482A-465A-99DB-67AC336E46E6}" dt="2019-09-28T19:58:48.810" v="12" actId="26606"/>
        <pc:sldMkLst>
          <pc:docMk/>
          <pc:sldMk cId="1913988571" sldId="267"/>
        </pc:sldMkLst>
        <pc:spChg chg="mod ord">
          <ac:chgData name="Sarah Gothard" userId="0e53f415fda5f162" providerId="LiveId" clId="{6E01ADE1-482A-465A-99DB-67AC336E46E6}" dt="2019-09-28T19:58:48.810" v="12" actId="26606"/>
          <ac:spMkLst>
            <pc:docMk/>
            <pc:sldMk cId="1913988571" sldId="267"/>
            <ac:spMk id="4" creationId="{7D48463D-A886-4AAD-974A-E9F4A92F2CE6}"/>
          </ac:spMkLst>
        </pc:spChg>
        <pc:spChg chg="add">
          <ac:chgData name="Sarah Gothard" userId="0e53f415fda5f162" providerId="LiveId" clId="{6E01ADE1-482A-465A-99DB-67AC336E46E6}" dt="2019-09-28T19:58:48.810" v="12" actId="26606"/>
          <ac:spMkLst>
            <pc:docMk/>
            <pc:sldMk cId="1913988571" sldId="267"/>
            <ac:spMk id="9" creationId="{32BC26D8-82FB-445E-AA49-62A77D7C1EE0}"/>
          </ac:spMkLst>
        </pc:spChg>
        <pc:spChg chg="add">
          <ac:chgData name="Sarah Gothard" userId="0e53f415fda5f162" providerId="LiveId" clId="{6E01ADE1-482A-465A-99DB-67AC336E46E6}" dt="2019-09-28T19:58:48.810" v="12" actId="26606"/>
          <ac:spMkLst>
            <pc:docMk/>
            <pc:sldMk cId="1913988571" sldId="267"/>
            <ac:spMk id="11" creationId="{CB44330D-EA18-4254-AA95-EB49948539B8}"/>
          </ac:spMkLst>
        </pc:spChg>
        <pc:picChg chg="mod">
          <ac:chgData name="Sarah Gothard" userId="0e53f415fda5f162" providerId="LiveId" clId="{6E01ADE1-482A-465A-99DB-67AC336E46E6}" dt="2019-09-28T19:58:48.810" v="12" actId="26606"/>
          <ac:picMkLst>
            <pc:docMk/>
            <pc:sldMk cId="1913988571" sldId="267"/>
            <ac:picMk id="2" creationId="{9600317D-03D9-4001-88FC-66635876BE94}"/>
          </ac:picMkLst>
        </pc:picChg>
      </pc:sldChg>
    </pc:docChg>
  </pc:docChgLst>
  <pc:docChgLst>
    <pc:chgData name="Sarah Gothard" userId="0e53f415fda5f162" providerId="LiveId" clId="{5258DFF3-7D04-4245-8F7F-35269131842F}"/>
  </pc:docChgLst>
  <pc:docChgLst>
    <pc:chgData name="Sarah Gothard" userId="0e53f415fda5f162" providerId="LiveId" clId="{7B83D96B-D10C-4167-A38A-5A3B20437CC5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0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3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4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4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8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8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8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2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1D915-9E6A-43DC-9AF8-A9D9CD9A3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734860-BE78-4A50-ABD7-F11F527E4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743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00317D-03D9-4001-88FC-66635876B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398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7F45F6-1CAC-441B-BB73-3DB4D6A4D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2405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0543E2-D783-4549-8129-C941316C7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297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713CCD-530C-4BFD-92EE-FFC41B6C8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1333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6DD13C-7A79-4BE9-84B5-2D1ED2B1D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6729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F8037A-9C75-4B23-A3F6-74B0DDE96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285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7A6C1D-5B6C-44FE-9FC4-8973D1632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767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1DF2DF-3BAC-48B9-9758-429D2A2BD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45289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219809-6528-4C24-B004-2D89C8A42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8463D-A886-4AAD-974A-E9F4A92F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9653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2019-09-28T19:58:48Z</dcterms:created>
  <dcterms:modified xsi:type="dcterms:W3CDTF">2019-09-28T19:58:55Z</dcterms:modified>
</cp:coreProperties>
</file>