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2" r:id="rId4"/>
    <p:sldId id="263" r:id="rId5"/>
    <p:sldId id="264" r:id="rId6"/>
    <p:sldId id="265"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2" autoAdjust="0"/>
    <p:restoredTop sz="94660"/>
  </p:normalViewPr>
  <p:slideViewPr>
    <p:cSldViewPr snapToGrid="0">
      <p:cViewPr varScale="1">
        <p:scale>
          <a:sx n="64" d="100"/>
          <a:sy n="64" d="100"/>
        </p:scale>
        <p:origin x="48"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11/6/2023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11/6/2023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11/6/2023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11/6/2023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11/6/2023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11/6/2023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11/6/2023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11/6/2023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11/6/2023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11/6/2023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11/6/2023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11/6/2023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11/6/2023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A4FD22E-36E7-09C1-50B3-7FC5E1966979}"/>
              </a:ext>
            </a:extLst>
          </p:cNvPr>
          <p:cNvPicPr>
            <a:picLocks noChangeAspect="1"/>
          </p:cNvPicPr>
          <p:nvPr/>
        </p:nvPicPr>
        <p:blipFill>
          <a:blip r:embed="rId3"/>
          <a:stretch>
            <a:fillRect/>
          </a:stretch>
        </p:blipFill>
        <p:spPr>
          <a:xfrm>
            <a:off x="643467" y="2161286"/>
            <a:ext cx="10905066" cy="2535428"/>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ack background with a black square&#10;&#10;Description automatically generated with medium confidence">
            <a:extLst>
              <a:ext uri="{FF2B5EF4-FFF2-40B4-BE49-F238E27FC236}">
                <a16:creationId xmlns:a16="http://schemas.microsoft.com/office/drawing/2014/main" id="{7ADDCBA0-161C-6FFD-8432-4A262C081235}"/>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1B81AF98-940E-A699-820C-44D18F27645C}"/>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B678635C-63FF-7FD2-891C-5B562C126BA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89509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DDDA030F-7500-1458-027F-93804B2830D6}"/>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74B76F2C-87EA-62B0-2058-9604071BE9D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87113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black background with a black square&#10;&#10;Description automatically generated with medium confidence">
            <a:extLst>
              <a:ext uri="{FF2B5EF4-FFF2-40B4-BE49-F238E27FC236}">
                <a16:creationId xmlns:a16="http://schemas.microsoft.com/office/drawing/2014/main" id="{62BFBF0B-00A7-69EC-1009-BC00F4F07E6E}"/>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AE2F4B95-3906-4C8F-18D3-44A0590B56E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06944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6BE0777-28C8-A5B1-4242-2F53A2692E21}"/>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97BE8370-7BE5-4F37-13FE-9EDE7EE16E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60805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C0E40CD5-A80A-F1E7-427F-D6DCF9D7DE04}"/>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191A4DA-F7A0-3174-7372-032CFA924DD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040377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19</cp:revision>
  <dcterms:created xsi:type="dcterms:W3CDTF">2020-12-27T20:40:58Z</dcterms:created>
  <dcterms:modified xsi:type="dcterms:W3CDTF">2023-11-07T01:11:27Z</dcterms:modified>
</cp:coreProperties>
</file>