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  <a:srgbClr val="800000"/>
    <a:srgbClr val="263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B9008-8817-47BA-9958-458560A7C952}" v="2" dt="2019-10-03T23:41:46.68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55B9008-8817-47BA-9958-458560A7C952}"/>
    <pc:docChg chg="undo custSel mod modSld">
      <pc:chgData name="Sarah Gothard" userId="0e53f415fda5f162" providerId="LiveId" clId="{855B9008-8817-47BA-9958-458560A7C952}" dt="2019-10-03T23:42:22.878" v="18" actId="26606"/>
      <pc:docMkLst>
        <pc:docMk/>
      </pc:docMkLst>
      <pc:sldChg chg="addSp modSp mod setBg">
        <pc:chgData name="Sarah Gothard" userId="0e53f415fda5f162" providerId="LiveId" clId="{855B9008-8817-47BA-9958-458560A7C952}" dt="2019-10-03T23:38:23.387" v="0" actId="26606"/>
        <pc:sldMkLst>
          <pc:docMk/>
          <pc:sldMk cId="2211167003" sldId="257"/>
        </pc:sldMkLst>
        <pc:spChg chg="mod ord">
          <ac:chgData name="Sarah Gothard" userId="0e53f415fda5f162" providerId="LiveId" clId="{855B9008-8817-47BA-9958-458560A7C952}" dt="2019-10-03T23:38:23.387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855B9008-8817-47BA-9958-458560A7C952}" dt="2019-10-03T23:38:23.387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38:23.387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38:23.387" v="0" actId="26606"/>
          <ac:picMkLst>
            <pc:docMk/>
            <pc:sldMk cId="2211167003" sldId="257"/>
            <ac:picMk id="3" creationId="{8A83F7E8-A3BF-4DFF-BA78-9E41CD84A2E8}"/>
          </ac:picMkLst>
        </pc:picChg>
      </pc:sldChg>
      <pc:sldChg chg="addSp modSp mod setBg">
        <pc:chgData name="Sarah Gothard" userId="0e53f415fda5f162" providerId="LiveId" clId="{855B9008-8817-47BA-9958-458560A7C952}" dt="2019-10-03T23:38:27.589" v="1" actId="26606"/>
        <pc:sldMkLst>
          <pc:docMk/>
          <pc:sldMk cId="1227587681" sldId="258"/>
        </pc:sldMkLst>
        <pc:spChg chg="mod ord">
          <ac:chgData name="Sarah Gothard" userId="0e53f415fda5f162" providerId="LiveId" clId="{855B9008-8817-47BA-9958-458560A7C952}" dt="2019-10-03T23:38:27.589" v="1" actId="26606"/>
          <ac:spMkLst>
            <pc:docMk/>
            <pc:sldMk cId="1227587681" sldId="258"/>
            <ac:spMk id="2" creationId="{D3BCECB6-3C76-4415-935A-FF345E5F3D8A}"/>
          </ac:spMkLst>
        </pc:spChg>
        <pc:spChg chg="add">
          <ac:chgData name="Sarah Gothard" userId="0e53f415fda5f162" providerId="LiveId" clId="{855B9008-8817-47BA-9958-458560A7C952}" dt="2019-10-03T23:38:27.589" v="1" actId="26606"/>
          <ac:spMkLst>
            <pc:docMk/>
            <pc:sldMk cId="1227587681" sldId="258"/>
            <ac:spMk id="9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38:27.589" v="1" actId="26606"/>
          <ac:spMkLst>
            <pc:docMk/>
            <pc:sldMk cId="1227587681" sldId="258"/>
            <ac:spMk id="11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38:27.589" v="1" actId="26606"/>
          <ac:picMkLst>
            <pc:docMk/>
            <pc:sldMk cId="1227587681" sldId="258"/>
            <ac:picMk id="4" creationId="{A9E76BE7-7DF2-4D38-984B-AB53354341A9}"/>
          </ac:picMkLst>
        </pc:picChg>
      </pc:sldChg>
      <pc:sldChg chg="addSp delSp modSp mod setBg">
        <pc:chgData name="Sarah Gothard" userId="0e53f415fda5f162" providerId="LiveId" clId="{855B9008-8817-47BA-9958-458560A7C952}" dt="2019-10-03T23:39:33.831" v="6" actId="26606"/>
        <pc:sldMkLst>
          <pc:docMk/>
          <pc:sldMk cId="837160698" sldId="259"/>
        </pc:sldMkLst>
        <pc:spChg chg="mod ord">
          <ac:chgData name="Sarah Gothard" userId="0e53f415fda5f162" providerId="LiveId" clId="{855B9008-8817-47BA-9958-458560A7C952}" dt="2019-10-03T23:39:33.831" v="6" actId="26606"/>
          <ac:spMkLst>
            <pc:docMk/>
            <pc:sldMk cId="837160698" sldId="259"/>
            <ac:spMk id="2" creationId="{E545B6D8-0044-4F91-932C-A3361818C546}"/>
          </ac:spMkLst>
        </pc:spChg>
        <pc:spChg chg="add">
          <ac:chgData name="Sarah Gothard" userId="0e53f415fda5f162" providerId="LiveId" clId="{855B9008-8817-47BA-9958-458560A7C952}" dt="2019-10-03T23:39:33.831" v="6" actId="26606"/>
          <ac:spMkLst>
            <pc:docMk/>
            <pc:sldMk cId="837160698" sldId="259"/>
            <ac:spMk id="8" creationId="{01D0AF59-99C3-4251-AB9A-C966C6AD4400}"/>
          </ac:spMkLst>
        </pc:spChg>
        <pc:spChg chg="add del">
          <ac:chgData name="Sarah Gothard" userId="0e53f415fda5f162" providerId="LiveId" clId="{855B9008-8817-47BA-9958-458560A7C952}" dt="2019-10-03T23:38:34.995" v="3" actId="26606"/>
          <ac:spMkLst>
            <pc:docMk/>
            <pc:sldMk cId="837160698" sldId="259"/>
            <ac:spMk id="9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39:33.831" v="6" actId="26606"/>
          <ac:spMkLst>
            <pc:docMk/>
            <pc:sldMk cId="837160698" sldId="259"/>
            <ac:spMk id="10" creationId="{1855405F-37A2-4869-9154-F8BE3BECE6C3}"/>
          </ac:spMkLst>
        </pc:spChg>
        <pc:spChg chg="add del">
          <ac:chgData name="Sarah Gothard" userId="0e53f415fda5f162" providerId="LiveId" clId="{855B9008-8817-47BA-9958-458560A7C952}" dt="2019-10-03T23:38:34.995" v="3" actId="26606"/>
          <ac:spMkLst>
            <pc:docMk/>
            <pc:sldMk cId="837160698" sldId="259"/>
            <ac:spMk id="11" creationId="{1855405F-37A2-4869-9154-F8BE3BECE6C3}"/>
          </ac:spMkLst>
        </pc:spChg>
        <pc:picChg chg="add mod">
          <ac:chgData name="Sarah Gothard" userId="0e53f415fda5f162" providerId="LiveId" clId="{855B9008-8817-47BA-9958-458560A7C952}" dt="2019-10-03T23:39:33.831" v="6" actId="26606"/>
          <ac:picMkLst>
            <pc:docMk/>
            <pc:sldMk cId="837160698" sldId="259"/>
            <ac:picMk id="3" creationId="{CEFB18E9-7CF0-440A-B147-FB8D2486F53D}"/>
          </ac:picMkLst>
        </pc:picChg>
        <pc:picChg chg="del mod">
          <ac:chgData name="Sarah Gothard" userId="0e53f415fda5f162" providerId="LiveId" clId="{855B9008-8817-47BA-9958-458560A7C952}" dt="2019-10-03T23:39:29.102" v="4" actId="478"/>
          <ac:picMkLst>
            <pc:docMk/>
            <pc:sldMk cId="837160698" sldId="259"/>
            <ac:picMk id="4" creationId="{25DD909E-2EAF-4E85-B05D-337A13F9B8C0}"/>
          </ac:picMkLst>
        </pc:picChg>
      </pc:sldChg>
      <pc:sldChg chg="addSp modSp mod setBg">
        <pc:chgData name="Sarah Gothard" userId="0e53f415fda5f162" providerId="LiveId" clId="{855B9008-8817-47BA-9958-458560A7C952}" dt="2019-10-03T23:39:37.398" v="7" actId="26606"/>
        <pc:sldMkLst>
          <pc:docMk/>
          <pc:sldMk cId="1995376702" sldId="260"/>
        </pc:sldMkLst>
        <pc:spChg chg="mod ord">
          <ac:chgData name="Sarah Gothard" userId="0e53f415fda5f162" providerId="LiveId" clId="{855B9008-8817-47BA-9958-458560A7C952}" dt="2019-10-03T23:39:37.398" v="7" actId="26606"/>
          <ac:spMkLst>
            <pc:docMk/>
            <pc:sldMk cId="1995376702" sldId="260"/>
            <ac:spMk id="2" creationId="{70CAB580-A2AD-4356-A63C-F7E3FA82A707}"/>
          </ac:spMkLst>
        </pc:spChg>
        <pc:spChg chg="add">
          <ac:chgData name="Sarah Gothard" userId="0e53f415fda5f162" providerId="LiveId" clId="{855B9008-8817-47BA-9958-458560A7C952}" dt="2019-10-03T23:39:37.398" v="7" actId="26606"/>
          <ac:spMkLst>
            <pc:docMk/>
            <pc:sldMk cId="1995376702" sldId="260"/>
            <ac:spMk id="9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39:37.398" v="7" actId="26606"/>
          <ac:spMkLst>
            <pc:docMk/>
            <pc:sldMk cId="1995376702" sldId="260"/>
            <ac:spMk id="11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39:37.398" v="7" actId="26606"/>
          <ac:picMkLst>
            <pc:docMk/>
            <pc:sldMk cId="1995376702" sldId="260"/>
            <ac:picMk id="4" creationId="{05C95D04-ABB9-4F9C-819B-A6BF2070436A}"/>
          </ac:picMkLst>
        </pc:picChg>
      </pc:sldChg>
      <pc:sldChg chg="addSp modSp mod setBg">
        <pc:chgData name="Sarah Gothard" userId="0e53f415fda5f162" providerId="LiveId" clId="{855B9008-8817-47BA-9958-458560A7C952}" dt="2019-10-03T23:39:40.653" v="8" actId="26606"/>
        <pc:sldMkLst>
          <pc:docMk/>
          <pc:sldMk cId="910014190" sldId="261"/>
        </pc:sldMkLst>
        <pc:spChg chg="mod ord">
          <ac:chgData name="Sarah Gothard" userId="0e53f415fda5f162" providerId="LiveId" clId="{855B9008-8817-47BA-9958-458560A7C952}" dt="2019-10-03T23:39:40.653" v="8" actId="26606"/>
          <ac:spMkLst>
            <pc:docMk/>
            <pc:sldMk cId="910014190" sldId="261"/>
            <ac:spMk id="2" creationId="{D87E4FAE-1791-4460-AFBD-697939F6E700}"/>
          </ac:spMkLst>
        </pc:spChg>
        <pc:spChg chg="add">
          <ac:chgData name="Sarah Gothard" userId="0e53f415fda5f162" providerId="LiveId" clId="{855B9008-8817-47BA-9958-458560A7C952}" dt="2019-10-03T23:39:40.653" v="8" actId="26606"/>
          <ac:spMkLst>
            <pc:docMk/>
            <pc:sldMk cId="910014190" sldId="261"/>
            <ac:spMk id="9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39:40.653" v="8" actId="26606"/>
          <ac:spMkLst>
            <pc:docMk/>
            <pc:sldMk cId="910014190" sldId="261"/>
            <ac:spMk id="11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39:40.653" v="8" actId="26606"/>
          <ac:picMkLst>
            <pc:docMk/>
            <pc:sldMk cId="910014190" sldId="261"/>
            <ac:picMk id="4" creationId="{3154CF9F-0153-4866-B984-F23EE6B04D89}"/>
          </ac:picMkLst>
        </pc:picChg>
      </pc:sldChg>
      <pc:sldChg chg="addSp delSp modSp mod setBg">
        <pc:chgData name="Sarah Gothard" userId="0e53f415fda5f162" providerId="LiveId" clId="{855B9008-8817-47BA-9958-458560A7C952}" dt="2019-10-03T23:41:55.207" v="11" actId="26606"/>
        <pc:sldMkLst>
          <pc:docMk/>
          <pc:sldMk cId="1015119843" sldId="262"/>
        </pc:sldMkLst>
        <pc:spChg chg="mod ord">
          <ac:chgData name="Sarah Gothard" userId="0e53f415fda5f162" providerId="LiveId" clId="{855B9008-8817-47BA-9958-458560A7C952}" dt="2019-10-03T23:41:55.207" v="11" actId="26606"/>
          <ac:spMkLst>
            <pc:docMk/>
            <pc:sldMk cId="1015119843" sldId="262"/>
            <ac:spMk id="2" creationId="{B1195BA4-7BFA-42F1-8FC9-9AFB43F083FD}"/>
          </ac:spMkLst>
        </pc:spChg>
        <pc:spChg chg="add">
          <ac:chgData name="Sarah Gothard" userId="0e53f415fda5f162" providerId="LiveId" clId="{855B9008-8817-47BA-9958-458560A7C952}" dt="2019-10-03T23:41:55.207" v="11" actId="26606"/>
          <ac:spMkLst>
            <pc:docMk/>
            <pc:sldMk cId="1015119843" sldId="262"/>
            <ac:spMk id="8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41:55.207" v="11" actId="26606"/>
          <ac:spMkLst>
            <pc:docMk/>
            <pc:sldMk cId="1015119843" sldId="262"/>
            <ac:spMk id="10" creationId="{1855405F-37A2-4869-9154-F8BE3BECE6C3}"/>
          </ac:spMkLst>
        </pc:spChg>
        <pc:picChg chg="add mod">
          <ac:chgData name="Sarah Gothard" userId="0e53f415fda5f162" providerId="LiveId" clId="{855B9008-8817-47BA-9958-458560A7C952}" dt="2019-10-03T23:41:55.207" v="11" actId="26606"/>
          <ac:picMkLst>
            <pc:docMk/>
            <pc:sldMk cId="1015119843" sldId="262"/>
            <ac:picMk id="3" creationId="{DF7B1911-587C-49BB-95F8-F2ADEF4B626C}"/>
          </ac:picMkLst>
        </pc:picChg>
        <pc:picChg chg="del">
          <ac:chgData name="Sarah Gothard" userId="0e53f415fda5f162" providerId="LiveId" clId="{855B9008-8817-47BA-9958-458560A7C952}" dt="2019-10-03T23:41:45.468" v="9" actId="478"/>
          <ac:picMkLst>
            <pc:docMk/>
            <pc:sldMk cId="1015119843" sldId="262"/>
            <ac:picMk id="4" creationId="{4B2F23F4-126D-4A41-B328-867C12801099}"/>
          </ac:picMkLst>
        </pc:picChg>
      </pc:sldChg>
      <pc:sldChg chg="addSp modSp mod setBg">
        <pc:chgData name="Sarah Gothard" userId="0e53f415fda5f162" providerId="LiveId" clId="{855B9008-8817-47BA-9958-458560A7C952}" dt="2019-10-03T23:42:01.206" v="13" actId="26606"/>
        <pc:sldMkLst>
          <pc:docMk/>
          <pc:sldMk cId="229730576" sldId="263"/>
        </pc:sldMkLst>
        <pc:spChg chg="mod ord">
          <ac:chgData name="Sarah Gothard" userId="0e53f415fda5f162" providerId="LiveId" clId="{855B9008-8817-47BA-9958-458560A7C952}" dt="2019-10-03T23:42:01.206" v="13" actId="26606"/>
          <ac:spMkLst>
            <pc:docMk/>
            <pc:sldMk cId="229730576" sldId="263"/>
            <ac:spMk id="2" creationId="{B4C09C07-D6EA-4CB3-8FAD-1ED09C4E7727}"/>
          </ac:spMkLst>
        </pc:spChg>
        <pc:spChg chg="add">
          <ac:chgData name="Sarah Gothard" userId="0e53f415fda5f162" providerId="LiveId" clId="{855B9008-8817-47BA-9958-458560A7C952}" dt="2019-10-03T23:42:01.206" v="13" actId="26606"/>
          <ac:spMkLst>
            <pc:docMk/>
            <pc:sldMk cId="229730576" sldId="263"/>
            <ac:spMk id="8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42:01.206" v="13" actId="26606"/>
          <ac:spMkLst>
            <pc:docMk/>
            <pc:sldMk cId="229730576" sldId="263"/>
            <ac:spMk id="10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42:01.206" v="13" actId="26606"/>
          <ac:picMkLst>
            <pc:docMk/>
            <pc:sldMk cId="229730576" sldId="263"/>
            <ac:picMk id="3" creationId="{D04D77B7-64BE-47C0-966A-70E9E192EDBC}"/>
          </ac:picMkLst>
        </pc:picChg>
      </pc:sldChg>
      <pc:sldChg chg="addSp modSp mod setBg">
        <pc:chgData name="Sarah Gothard" userId="0e53f415fda5f162" providerId="LiveId" clId="{855B9008-8817-47BA-9958-458560A7C952}" dt="2019-10-03T23:41:58.216" v="12" actId="26606"/>
        <pc:sldMkLst>
          <pc:docMk/>
          <pc:sldMk cId="1512123286" sldId="264"/>
        </pc:sldMkLst>
        <pc:spChg chg="mod ord">
          <ac:chgData name="Sarah Gothard" userId="0e53f415fda5f162" providerId="LiveId" clId="{855B9008-8817-47BA-9958-458560A7C952}" dt="2019-10-03T23:41:58.216" v="12" actId="26606"/>
          <ac:spMkLst>
            <pc:docMk/>
            <pc:sldMk cId="1512123286" sldId="264"/>
            <ac:spMk id="2" creationId="{70CAB580-A2AD-4356-A63C-F7E3FA82A707}"/>
          </ac:spMkLst>
        </pc:spChg>
        <pc:spChg chg="add">
          <ac:chgData name="Sarah Gothard" userId="0e53f415fda5f162" providerId="LiveId" clId="{855B9008-8817-47BA-9958-458560A7C952}" dt="2019-10-03T23:41:58.216" v="12" actId="26606"/>
          <ac:spMkLst>
            <pc:docMk/>
            <pc:sldMk cId="1512123286" sldId="264"/>
            <ac:spMk id="9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41:58.216" v="12" actId="26606"/>
          <ac:spMkLst>
            <pc:docMk/>
            <pc:sldMk cId="1512123286" sldId="264"/>
            <ac:spMk id="11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41:58.216" v="12" actId="26606"/>
          <ac:picMkLst>
            <pc:docMk/>
            <pc:sldMk cId="1512123286" sldId="264"/>
            <ac:picMk id="4" creationId="{01A67CBD-DB9F-43DE-AD54-365BE024B5B2}"/>
          </ac:picMkLst>
        </pc:picChg>
      </pc:sldChg>
      <pc:sldChg chg="addSp modSp mod setBg">
        <pc:chgData name="Sarah Gothard" userId="0e53f415fda5f162" providerId="LiveId" clId="{855B9008-8817-47BA-9958-458560A7C952}" dt="2019-10-03T23:42:05.755" v="14" actId="26606"/>
        <pc:sldMkLst>
          <pc:docMk/>
          <pc:sldMk cId="2577229285" sldId="265"/>
        </pc:sldMkLst>
        <pc:spChg chg="mod ord">
          <ac:chgData name="Sarah Gothard" userId="0e53f415fda5f162" providerId="LiveId" clId="{855B9008-8817-47BA-9958-458560A7C952}" dt="2019-10-03T23:42:05.755" v="14" actId="26606"/>
          <ac:spMkLst>
            <pc:docMk/>
            <pc:sldMk cId="2577229285" sldId="265"/>
            <ac:spMk id="2" creationId="{4A84CF33-B045-4457-AA03-59C3129A64F4}"/>
          </ac:spMkLst>
        </pc:spChg>
        <pc:spChg chg="add">
          <ac:chgData name="Sarah Gothard" userId="0e53f415fda5f162" providerId="LiveId" clId="{855B9008-8817-47BA-9958-458560A7C952}" dt="2019-10-03T23:42:05.755" v="14" actId="26606"/>
          <ac:spMkLst>
            <pc:docMk/>
            <pc:sldMk cId="2577229285" sldId="265"/>
            <ac:spMk id="9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42:05.755" v="14" actId="26606"/>
          <ac:spMkLst>
            <pc:docMk/>
            <pc:sldMk cId="2577229285" sldId="265"/>
            <ac:spMk id="11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42:05.755" v="14" actId="26606"/>
          <ac:picMkLst>
            <pc:docMk/>
            <pc:sldMk cId="2577229285" sldId="265"/>
            <ac:picMk id="4" creationId="{80539BA1-571D-43B5-8867-5FCC353A19DF}"/>
          </ac:picMkLst>
        </pc:picChg>
      </pc:sldChg>
      <pc:sldChg chg="addSp modSp mod setBg">
        <pc:chgData name="Sarah Gothard" userId="0e53f415fda5f162" providerId="LiveId" clId="{855B9008-8817-47BA-9958-458560A7C952}" dt="2019-10-03T23:42:11.982" v="16" actId="26606"/>
        <pc:sldMkLst>
          <pc:docMk/>
          <pc:sldMk cId="2287890089" sldId="266"/>
        </pc:sldMkLst>
        <pc:spChg chg="mod ord">
          <ac:chgData name="Sarah Gothard" userId="0e53f415fda5f162" providerId="LiveId" clId="{855B9008-8817-47BA-9958-458560A7C952}" dt="2019-10-03T23:42:11.982" v="16" actId="26606"/>
          <ac:spMkLst>
            <pc:docMk/>
            <pc:sldMk cId="2287890089" sldId="266"/>
            <ac:spMk id="2" creationId="{0D40AA6D-F246-4613-B476-BC922411AC9D}"/>
          </ac:spMkLst>
        </pc:spChg>
        <pc:spChg chg="add">
          <ac:chgData name="Sarah Gothard" userId="0e53f415fda5f162" providerId="LiveId" clId="{855B9008-8817-47BA-9958-458560A7C952}" dt="2019-10-03T23:42:11.982" v="16" actId="26606"/>
          <ac:spMkLst>
            <pc:docMk/>
            <pc:sldMk cId="2287890089" sldId="266"/>
            <ac:spMk id="8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42:11.982" v="16" actId="26606"/>
          <ac:spMkLst>
            <pc:docMk/>
            <pc:sldMk cId="2287890089" sldId="266"/>
            <ac:spMk id="10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42:11.982" v="16" actId="26606"/>
          <ac:picMkLst>
            <pc:docMk/>
            <pc:sldMk cId="2287890089" sldId="266"/>
            <ac:picMk id="3" creationId="{5CBEBE93-2017-4959-9D44-454A302C3CA9}"/>
          </ac:picMkLst>
        </pc:picChg>
      </pc:sldChg>
      <pc:sldChg chg="addSp modSp mod setBg">
        <pc:chgData name="Sarah Gothard" userId="0e53f415fda5f162" providerId="LiveId" clId="{855B9008-8817-47BA-9958-458560A7C952}" dt="2019-10-03T23:42:08.677" v="15" actId="26606"/>
        <pc:sldMkLst>
          <pc:docMk/>
          <pc:sldMk cId="3409431371" sldId="267"/>
        </pc:sldMkLst>
        <pc:spChg chg="mod ord">
          <ac:chgData name="Sarah Gothard" userId="0e53f415fda5f162" providerId="LiveId" clId="{855B9008-8817-47BA-9958-458560A7C952}" dt="2019-10-03T23:42:08.677" v="15" actId="26606"/>
          <ac:spMkLst>
            <pc:docMk/>
            <pc:sldMk cId="3409431371" sldId="267"/>
            <ac:spMk id="2" creationId="{A9636D02-BD50-46BC-BB5F-EC7FD5CB1F38}"/>
          </ac:spMkLst>
        </pc:spChg>
        <pc:spChg chg="add">
          <ac:chgData name="Sarah Gothard" userId="0e53f415fda5f162" providerId="LiveId" clId="{855B9008-8817-47BA-9958-458560A7C952}" dt="2019-10-03T23:42:08.677" v="15" actId="26606"/>
          <ac:spMkLst>
            <pc:docMk/>
            <pc:sldMk cId="3409431371" sldId="267"/>
            <ac:spMk id="9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42:08.677" v="15" actId="26606"/>
          <ac:spMkLst>
            <pc:docMk/>
            <pc:sldMk cId="3409431371" sldId="267"/>
            <ac:spMk id="11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42:08.677" v="15" actId="26606"/>
          <ac:picMkLst>
            <pc:docMk/>
            <pc:sldMk cId="3409431371" sldId="267"/>
            <ac:picMk id="4" creationId="{5468CB3A-9ACD-4FE3-9B4E-9D86AF378932}"/>
          </ac:picMkLst>
        </pc:picChg>
      </pc:sldChg>
      <pc:sldChg chg="addSp modSp mod setBg">
        <pc:chgData name="Sarah Gothard" userId="0e53f415fda5f162" providerId="LiveId" clId="{855B9008-8817-47BA-9958-458560A7C952}" dt="2019-10-03T23:42:18.860" v="17" actId="26606"/>
        <pc:sldMkLst>
          <pc:docMk/>
          <pc:sldMk cId="1240339795" sldId="268"/>
        </pc:sldMkLst>
        <pc:spChg chg="mod ord">
          <ac:chgData name="Sarah Gothard" userId="0e53f415fda5f162" providerId="LiveId" clId="{855B9008-8817-47BA-9958-458560A7C952}" dt="2019-10-03T23:42:18.860" v="17" actId="26606"/>
          <ac:spMkLst>
            <pc:docMk/>
            <pc:sldMk cId="1240339795" sldId="268"/>
            <ac:spMk id="2" creationId="{4A84CF33-B045-4457-AA03-59C3129A64F4}"/>
          </ac:spMkLst>
        </pc:spChg>
        <pc:spChg chg="add">
          <ac:chgData name="Sarah Gothard" userId="0e53f415fda5f162" providerId="LiveId" clId="{855B9008-8817-47BA-9958-458560A7C952}" dt="2019-10-03T23:42:18.860" v="17" actId="26606"/>
          <ac:spMkLst>
            <pc:docMk/>
            <pc:sldMk cId="1240339795" sldId="268"/>
            <ac:spMk id="9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42:18.860" v="17" actId="26606"/>
          <ac:spMkLst>
            <pc:docMk/>
            <pc:sldMk cId="1240339795" sldId="268"/>
            <ac:spMk id="11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42:18.860" v="17" actId="26606"/>
          <ac:picMkLst>
            <pc:docMk/>
            <pc:sldMk cId="1240339795" sldId="268"/>
            <ac:picMk id="4" creationId="{2D1A643A-D88F-49D8-9C64-EE275214900B}"/>
          </ac:picMkLst>
        </pc:picChg>
      </pc:sldChg>
      <pc:sldChg chg="addSp modSp mod setBg">
        <pc:chgData name="Sarah Gothard" userId="0e53f415fda5f162" providerId="LiveId" clId="{855B9008-8817-47BA-9958-458560A7C952}" dt="2019-10-03T23:42:22.878" v="18" actId="26606"/>
        <pc:sldMkLst>
          <pc:docMk/>
          <pc:sldMk cId="3457633337" sldId="269"/>
        </pc:sldMkLst>
        <pc:spChg chg="mod ord">
          <ac:chgData name="Sarah Gothard" userId="0e53f415fda5f162" providerId="LiveId" clId="{855B9008-8817-47BA-9958-458560A7C952}" dt="2019-10-03T23:42:22.878" v="18" actId="26606"/>
          <ac:spMkLst>
            <pc:docMk/>
            <pc:sldMk cId="3457633337" sldId="269"/>
            <ac:spMk id="2" creationId="{A9636D02-BD50-46BC-BB5F-EC7FD5CB1F38}"/>
          </ac:spMkLst>
        </pc:spChg>
        <pc:spChg chg="add">
          <ac:chgData name="Sarah Gothard" userId="0e53f415fda5f162" providerId="LiveId" clId="{855B9008-8817-47BA-9958-458560A7C952}" dt="2019-10-03T23:42:22.878" v="18" actId="26606"/>
          <ac:spMkLst>
            <pc:docMk/>
            <pc:sldMk cId="3457633337" sldId="269"/>
            <ac:spMk id="9" creationId="{01D0AF59-99C3-4251-AB9A-C966C6AD4400}"/>
          </ac:spMkLst>
        </pc:spChg>
        <pc:spChg chg="add">
          <ac:chgData name="Sarah Gothard" userId="0e53f415fda5f162" providerId="LiveId" clId="{855B9008-8817-47BA-9958-458560A7C952}" dt="2019-10-03T23:42:22.878" v="18" actId="26606"/>
          <ac:spMkLst>
            <pc:docMk/>
            <pc:sldMk cId="3457633337" sldId="269"/>
            <ac:spMk id="11" creationId="{1855405F-37A2-4869-9154-F8BE3BECE6C3}"/>
          </ac:spMkLst>
        </pc:spChg>
        <pc:picChg chg="mod">
          <ac:chgData name="Sarah Gothard" userId="0e53f415fda5f162" providerId="LiveId" clId="{855B9008-8817-47BA-9958-458560A7C952}" dt="2019-10-03T23:42:22.878" v="18" actId="26606"/>
          <ac:picMkLst>
            <pc:docMk/>
            <pc:sldMk cId="3457633337" sldId="269"/>
            <ac:picMk id="4" creationId="{1874348B-2C27-4C18-94B9-5881B2D838ED}"/>
          </ac:picMkLst>
        </pc:picChg>
      </pc:sldChg>
    </pc:docChg>
  </pc:docChgLst>
  <pc:docChgLst>
    <pc:chgData name="Sarah Gothard" userId="0e53f415fda5f162" providerId="LiveId" clId="{7264EC5E-C3CB-4302-A860-C1D0C3098E87}"/>
  </pc:docChgLst>
  <pc:docChgLst>
    <pc:chgData name="Sarah Gothard" userId="0e53f415fda5f162" providerId="LiveId" clId="{AE7238F2-D186-40A2-AFC2-F5955709DC37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3F7E8-A3BF-4DFF-BA78-9E41CD84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47544"/>
            <a:ext cx="10905066" cy="19629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8CB3A-9ACD-4FE3-9B4E-9D86AF378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3296"/>
            <a:ext cx="10905066" cy="35714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36D02-BD50-46BC-BB5F-EC7FD5CB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0943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EBE93-2017-4959-9D44-454A302C3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40AA6D-F246-4613-B476-BC922411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8789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A643A-D88F-49D8-9C64-EE275214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84CF33-B045-4457-AA03-59C3129A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4033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4348B-2C27-4C18-94B9-5881B2D83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3296"/>
            <a:ext cx="10905066" cy="35714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36D02-BD50-46BC-BB5F-EC7FD5CB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5763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76BE7-7DF2-4D38-984B-AB533543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BCECB6-3C76-4415-935A-FF345E5F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2758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B18E9-7CF0-440A-B147-FB8D2486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45B6D8-0044-4F91-932C-A3361818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3716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95D04-ABB9-4F9C-819B-A6BF20704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3296"/>
            <a:ext cx="10905066" cy="35714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CAB580-A2AD-4356-A63C-F7E3FA82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9537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4CF9F-0153-4866-B984-F23EE6B0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7E4FAE-1791-4460-AFBD-697939F6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1001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B1911-587C-49BB-95F8-F2ADEF4B6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195BA4-7BFA-42F1-8FC9-9AFB43F0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1511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67CBD-DB9F-43DE-AD54-365BE024B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3296"/>
            <a:ext cx="10905066" cy="35714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CAB580-A2AD-4356-A63C-F7E3FA82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1212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D77B7-64BE-47C0-966A-70E9E192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C09C07-D6EA-4CB3-8FAD-1ED09C4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973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39BA1-571D-43B5-8867-5FCC353A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84CF33-B045-4457-AA03-59C3129A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77229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2019-10-03T23:42:22Z</dcterms:created>
  <dcterms:modified xsi:type="dcterms:W3CDTF">2019-10-03T23:42:23Z</dcterms:modified>
</cp:coreProperties>
</file>