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21"/>
  </p:notesMasterIdLst>
  <p:handoutMasterIdLst>
    <p:handoutMasterId r:id="rId22"/>
  </p:handoutMasterIdLst>
  <p:sldIdLst>
    <p:sldId id="257" r:id="rId2"/>
    <p:sldId id="299" r:id="rId3"/>
    <p:sldId id="300" r:id="rId4"/>
    <p:sldId id="293" r:id="rId5"/>
    <p:sldId id="301" r:id="rId6"/>
    <p:sldId id="302" r:id="rId7"/>
    <p:sldId id="294" r:id="rId8"/>
    <p:sldId id="303" r:id="rId9"/>
    <p:sldId id="304" r:id="rId10"/>
    <p:sldId id="295" r:id="rId11"/>
    <p:sldId id="305" r:id="rId12"/>
    <p:sldId id="306" r:id="rId13"/>
    <p:sldId id="297" r:id="rId14"/>
    <p:sldId id="307" r:id="rId15"/>
    <p:sldId id="308" r:id="rId16"/>
    <p:sldId id="309" r:id="rId17"/>
    <p:sldId id="292" r:id="rId18"/>
    <p:sldId id="298" r:id="rId19"/>
    <p:sldId id="291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3C4983-E3C0-47FE-A0F2-5EAA181565A0}" v="2" dt="2021-10-01T16:29:04.322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93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1A3C4983-E3C0-47FE-A0F2-5EAA181565A0}"/>
    <pc:docChg chg="undo custSel addSld delSld modSld sldOrd">
      <pc:chgData name="Sarah Gothard" userId="0e53f415fda5f162" providerId="LiveId" clId="{1A3C4983-E3C0-47FE-A0F2-5EAA181565A0}" dt="2021-10-01T16:34:27.346" v="70" actId="47"/>
      <pc:docMkLst>
        <pc:docMk/>
      </pc:docMkLst>
      <pc:sldChg chg="addSp delSp modSp mod">
        <pc:chgData name="Sarah Gothard" userId="0e53f415fda5f162" providerId="LiveId" clId="{1A3C4983-E3C0-47FE-A0F2-5EAA181565A0}" dt="2021-10-01T16:29:57.433" v="25" actId="26606"/>
        <pc:sldMkLst>
          <pc:docMk/>
          <pc:sldMk cId="2211167003" sldId="257"/>
        </pc:sldMkLst>
        <pc:spChg chg="ord">
          <ac:chgData name="Sarah Gothard" userId="0e53f415fda5f162" providerId="LiveId" clId="{1A3C4983-E3C0-47FE-A0F2-5EAA181565A0}" dt="2021-10-01T16:29:57.433" v="25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1A3C4983-E3C0-47FE-A0F2-5EAA181565A0}" dt="2021-10-01T16:29:57.433" v="25" actId="26606"/>
          <ac:spMkLst>
            <pc:docMk/>
            <pc:sldMk cId="2211167003" sldId="257"/>
            <ac:spMk id="91" creationId="{32BC26D8-82FB-445E-AA49-62A77D7C1EE0}"/>
          </ac:spMkLst>
        </pc:spChg>
        <pc:spChg chg="del">
          <ac:chgData name="Sarah Gothard" userId="0e53f415fda5f162" providerId="LiveId" clId="{1A3C4983-E3C0-47FE-A0F2-5EAA181565A0}" dt="2021-10-01T16:29:57.433" v="25" actId="26606"/>
          <ac:spMkLst>
            <pc:docMk/>
            <pc:sldMk cId="2211167003" sldId="257"/>
            <ac:spMk id="93" creationId="{CB44330D-EA18-4254-AA95-EB49948539B8}"/>
          </ac:spMkLst>
        </pc:spChg>
        <pc:spChg chg="add">
          <ac:chgData name="Sarah Gothard" userId="0e53f415fda5f162" providerId="LiveId" clId="{1A3C4983-E3C0-47FE-A0F2-5EAA181565A0}" dt="2021-10-01T16:29:57.433" v="25" actId="26606"/>
          <ac:spMkLst>
            <pc:docMk/>
            <pc:sldMk cId="2211167003" sldId="257"/>
            <ac:spMk id="98" creationId="{32BC26D8-82FB-445E-AA49-62A77D7C1EE0}"/>
          </ac:spMkLst>
        </pc:spChg>
        <pc:spChg chg="add">
          <ac:chgData name="Sarah Gothard" userId="0e53f415fda5f162" providerId="LiveId" clId="{1A3C4983-E3C0-47FE-A0F2-5EAA181565A0}" dt="2021-10-01T16:29:57.433" v="25" actId="26606"/>
          <ac:spMkLst>
            <pc:docMk/>
            <pc:sldMk cId="2211167003" sldId="257"/>
            <ac:spMk id="100" creationId="{CB44330D-EA18-4254-AA95-EB49948539B8}"/>
          </ac:spMkLst>
        </pc:spChg>
        <pc:picChg chg="add mod">
          <ac:chgData name="Sarah Gothard" userId="0e53f415fda5f162" providerId="LiveId" clId="{1A3C4983-E3C0-47FE-A0F2-5EAA181565A0}" dt="2021-10-01T16:29:57.433" v="25" actId="26606"/>
          <ac:picMkLst>
            <pc:docMk/>
            <pc:sldMk cId="2211167003" sldId="257"/>
            <ac:picMk id="3" creationId="{8C87CAB2-3FA4-4762-BE63-27CE830A8259}"/>
          </ac:picMkLst>
        </pc:picChg>
        <pc:picChg chg="del">
          <ac:chgData name="Sarah Gothard" userId="0e53f415fda5f162" providerId="LiveId" clId="{1A3C4983-E3C0-47FE-A0F2-5EAA181565A0}" dt="2021-10-01T16:23:50.660" v="0" actId="478"/>
          <ac:picMkLst>
            <pc:docMk/>
            <pc:sldMk cId="2211167003" sldId="257"/>
            <ac:picMk id="6" creationId="{5EB7788C-32D0-4303-9D9B-2C0A1BEED13D}"/>
          </ac:picMkLst>
        </pc:picChg>
      </pc:sldChg>
      <pc:sldChg chg="del">
        <pc:chgData name="Sarah Gothard" userId="0e53f415fda5f162" providerId="LiveId" clId="{1A3C4983-E3C0-47FE-A0F2-5EAA181565A0}" dt="2021-10-01T16:23:54.520" v="2" actId="47"/>
        <pc:sldMkLst>
          <pc:docMk/>
          <pc:sldMk cId="398606945" sldId="281"/>
        </pc:sldMkLst>
      </pc:sldChg>
      <pc:sldChg chg="addSp delSp modSp mod">
        <pc:chgData name="Sarah Gothard" userId="0e53f415fda5f162" providerId="LiveId" clId="{1A3C4983-E3C0-47FE-A0F2-5EAA181565A0}" dt="2021-10-01T16:28:45.116" v="8" actId="26606"/>
        <pc:sldMkLst>
          <pc:docMk/>
          <pc:sldMk cId="2320319211" sldId="291"/>
        </pc:sldMkLst>
        <pc:spChg chg="ord">
          <ac:chgData name="Sarah Gothard" userId="0e53f415fda5f162" providerId="LiveId" clId="{1A3C4983-E3C0-47FE-A0F2-5EAA181565A0}" dt="2021-10-01T16:28:45.116" v="8" actId="26606"/>
          <ac:spMkLst>
            <pc:docMk/>
            <pc:sldMk cId="2320319211" sldId="291"/>
            <ac:spMk id="4" creationId="{734DF08B-C78F-4DB2-8B25-0250E898880A}"/>
          </ac:spMkLst>
        </pc:spChg>
        <pc:spChg chg="del">
          <ac:chgData name="Sarah Gothard" userId="0e53f415fda5f162" providerId="LiveId" clId="{1A3C4983-E3C0-47FE-A0F2-5EAA181565A0}" dt="2021-10-01T16:28:45.116" v="8" actId="26606"/>
          <ac:spMkLst>
            <pc:docMk/>
            <pc:sldMk cId="2320319211" sldId="291"/>
            <ac:spMk id="123" creationId="{32BC26D8-82FB-445E-AA49-62A77D7C1EE0}"/>
          </ac:spMkLst>
        </pc:spChg>
        <pc:spChg chg="del">
          <ac:chgData name="Sarah Gothard" userId="0e53f415fda5f162" providerId="LiveId" clId="{1A3C4983-E3C0-47FE-A0F2-5EAA181565A0}" dt="2021-10-01T16:28:45.116" v="8" actId="26606"/>
          <ac:spMkLst>
            <pc:docMk/>
            <pc:sldMk cId="2320319211" sldId="291"/>
            <ac:spMk id="125" creationId="{CB44330D-EA18-4254-AA95-EB49948539B8}"/>
          </ac:spMkLst>
        </pc:spChg>
        <pc:spChg chg="add">
          <ac:chgData name="Sarah Gothard" userId="0e53f415fda5f162" providerId="LiveId" clId="{1A3C4983-E3C0-47FE-A0F2-5EAA181565A0}" dt="2021-10-01T16:28:45.116" v="8" actId="26606"/>
          <ac:spMkLst>
            <pc:docMk/>
            <pc:sldMk cId="2320319211" sldId="291"/>
            <ac:spMk id="130" creationId="{32BC26D8-82FB-445E-AA49-62A77D7C1EE0}"/>
          </ac:spMkLst>
        </pc:spChg>
        <pc:spChg chg="add">
          <ac:chgData name="Sarah Gothard" userId="0e53f415fda5f162" providerId="LiveId" clId="{1A3C4983-E3C0-47FE-A0F2-5EAA181565A0}" dt="2021-10-01T16:28:45.116" v="8" actId="26606"/>
          <ac:spMkLst>
            <pc:docMk/>
            <pc:sldMk cId="2320319211" sldId="291"/>
            <ac:spMk id="132" creationId="{CB44330D-EA18-4254-AA95-EB49948539B8}"/>
          </ac:spMkLst>
        </pc:spChg>
        <pc:picChg chg="add mod">
          <ac:chgData name="Sarah Gothard" userId="0e53f415fda5f162" providerId="LiveId" clId="{1A3C4983-E3C0-47FE-A0F2-5EAA181565A0}" dt="2021-10-01T16:28:45.116" v="8" actId="26606"/>
          <ac:picMkLst>
            <pc:docMk/>
            <pc:sldMk cId="2320319211" sldId="291"/>
            <ac:picMk id="3" creationId="{343A40D2-7F0D-4315-91F3-9E7F83061ABA}"/>
          </ac:picMkLst>
        </pc:picChg>
        <pc:picChg chg="del">
          <ac:chgData name="Sarah Gothard" userId="0e53f415fda5f162" providerId="LiveId" clId="{1A3C4983-E3C0-47FE-A0F2-5EAA181565A0}" dt="2021-10-01T16:23:52.434" v="1" actId="478"/>
          <ac:picMkLst>
            <pc:docMk/>
            <pc:sldMk cId="2320319211" sldId="291"/>
            <ac:picMk id="5" creationId="{5C995D76-5368-442B-8A3B-4F8787622101}"/>
          </ac:picMkLst>
        </pc:picChg>
      </pc:sldChg>
      <pc:sldChg chg="del">
        <pc:chgData name="Sarah Gothard" userId="0e53f415fda5f162" providerId="LiveId" clId="{1A3C4983-E3C0-47FE-A0F2-5EAA181565A0}" dt="2021-10-01T16:23:54.520" v="2" actId="47"/>
        <pc:sldMkLst>
          <pc:docMk/>
          <pc:sldMk cId="554975418" sldId="292"/>
        </pc:sldMkLst>
      </pc:sldChg>
      <pc:sldChg chg="addSp delSp modSp new mod ord setBg">
        <pc:chgData name="Sarah Gothard" userId="0e53f415fda5f162" providerId="LiveId" clId="{1A3C4983-E3C0-47FE-A0F2-5EAA181565A0}" dt="2021-10-01T16:29:46.201" v="23" actId="26606"/>
        <pc:sldMkLst>
          <pc:docMk/>
          <pc:sldMk cId="1150269766" sldId="292"/>
        </pc:sldMkLst>
        <pc:spChg chg="del">
          <ac:chgData name="Sarah Gothard" userId="0e53f415fda5f162" providerId="LiveId" clId="{1A3C4983-E3C0-47FE-A0F2-5EAA181565A0}" dt="2021-10-01T16:28:59.662" v="13" actId="26606"/>
          <ac:spMkLst>
            <pc:docMk/>
            <pc:sldMk cId="1150269766" sldId="292"/>
            <ac:spMk id="2" creationId="{DDE3B7FC-0771-42FA-862F-FE096DCB4542}"/>
          </ac:spMkLst>
        </pc:spChg>
        <pc:spChg chg="del">
          <ac:chgData name="Sarah Gothard" userId="0e53f415fda5f162" providerId="LiveId" clId="{1A3C4983-E3C0-47FE-A0F2-5EAA181565A0}" dt="2021-10-01T16:28:59.662" v="13" actId="26606"/>
          <ac:spMkLst>
            <pc:docMk/>
            <pc:sldMk cId="1150269766" sldId="292"/>
            <ac:spMk id="3" creationId="{879AED5C-C9E9-4F11-8548-742CE1CD7AC0}"/>
          </ac:spMkLst>
        </pc:spChg>
        <pc:spChg chg="mod ord">
          <ac:chgData name="Sarah Gothard" userId="0e53f415fda5f162" providerId="LiveId" clId="{1A3C4983-E3C0-47FE-A0F2-5EAA181565A0}" dt="2021-10-01T16:29:46.201" v="23" actId="26606"/>
          <ac:spMkLst>
            <pc:docMk/>
            <pc:sldMk cId="1150269766" sldId="292"/>
            <ac:spMk id="4" creationId="{9B07D47F-0DD0-4CE3-8C6B-EADC142C987B}"/>
          </ac:spMkLst>
        </pc:spChg>
        <pc:spChg chg="add del">
          <ac:chgData name="Sarah Gothard" userId="0e53f415fda5f162" providerId="LiveId" clId="{1A3C4983-E3C0-47FE-A0F2-5EAA181565A0}" dt="2021-10-01T16:28:24.273" v="5" actId="22"/>
          <ac:spMkLst>
            <pc:docMk/>
            <pc:sldMk cId="1150269766" sldId="292"/>
            <ac:spMk id="6" creationId="{6D7AE2D0-34BA-438A-834C-DB082E7EE3EC}"/>
          </ac:spMkLst>
        </pc:spChg>
        <pc:spChg chg="add del mod">
          <ac:chgData name="Sarah Gothard" userId="0e53f415fda5f162" providerId="LiveId" clId="{1A3C4983-E3C0-47FE-A0F2-5EAA181565A0}" dt="2021-10-01T16:29:46.201" v="23" actId="26606"/>
          <ac:spMkLst>
            <pc:docMk/>
            <pc:sldMk cId="1150269766" sldId="292"/>
            <ac:spMk id="12" creationId="{A5398954-EB50-40D6-A62D-570309F125AC}"/>
          </ac:spMkLst>
        </pc:spChg>
        <pc:spChg chg="add del">
          <ac:chgData name="Sarah Gothard" userId="0e53f415fda5f162" providerId="LiveId" clId="{1A3C4983-E3C0-47FE-A0F2-5EAA181565A0}" dt="2021-10-01T16:29:46.201" v="23" actId="26606"/>
          <ac:spMkLst>
            <pc:docMk/>
            <pc:sldMk cId="1150269766" sldId="292"/>
            <ac:spMk id="15" creationId="{32BC26D8-82FB-445E-AA49-62A77D7C1EE0}"/>
          </ac:spMkLst>
        </pc:spChg>
        <pc:spChg chg="add del">
          <ac:chgData name="Sarah Gothard" userId="0e53f415fda5f162" providerId="LiveId" clId="{1A3C4983-E3C0-47FE-A0F2-5EAA181565A0}" dt="2021-10-01T16:29:46.201" v="23" actId="26606"/>
          <ac:spMkLst>
            <pc:docMk/>
            <pc:sldMk cId="1150269766" sldId="292"/>
            <ac:spMk id="17" creationId="{CB44330D-EA18-4254-AA95-EB49948539B8}"/>
          </ac:spMkLst>
        </pc:spChg>
        <pc:spChg chg="add">
          <ac:chgData name="Sarah Gothard" userId="0e53f415fda5f162" providerId="LiveId" clId="{1A3C4983-E3C0-47FE-A0F2-5EAA181565A0}" dt="2021-10-01T16:29:46.201" v="23" actId="26606"/>
          <ac:spMkLst>
            <pc:docMk/>
            <pc:sldMk cId="1150269766" sldId="292"/>
            <ac:spMk id="22" creationId="{32BC26D8-82FB-445E-AA49-62A77D7C1EE0}"/>
          </ac:spMkLst>
        </pc:spChg>
        <pc:spChg chg="add">
          <ac:chgData name="Sarah Gothard" userId="0e53f415fda5f162" providerId="LiveId" clId="{1A3C4983-E3C0-47FE-A0F2-5EAA181565A0}" dt="2021-10-01T16:29:46.201" v="23" actId="26606"/>
          <ac:spMkLst>
            <pc:docMk/>
            <pc:sldMk cId="1150269766" sldId="292"/>
            <ac:spMk id="24" creationId="{CB44330D-EA18-4254-AA95-EB49948539B8}"/>
          </ac:spMkLst>
        </pc:spChg>
        <pc:picChg chg="add del">
          <ac:chgData name="Sarah Gothard" userId="0e53f415fda5f162" providerId="LiveId" clId="{1A3C4983-E3C0-47FE-A0F2-5EAA181565A0}" dt="2021-10-01T16:28:47.377" v="9" actId="478"/>
          <ac:picMkLst>
            <pc:docMk/>
            <pc:sldMk cId="1150269766" sldId="292"/>
            <ac:picMk id="8" creationId="{35FF1D3C-CB3C-4859-B10E-7C833F035D4D}"/>
          </ac:picMkLst>
        </pc:picChg>
        <pc:picChg chg="add del mod">
          <ac:chgData name="Sarah Gothard" userId="0e53f415fda5f162" providerId="LiveId" clId="{1A3C4983-E3C0-47FE-A0F2-5EAA181565A0}" dt="2021-10-01T16:29:44.371" v="21" actId="478"/>
          <ac:picMkLst>
            <pc:docMk/>
            <pc:sldMk cId="1150269766" sldId="292"/>
            <ac:picMk id="10" creationId="{D18FAD30-727A-4778-B78B-B401C11E54D2}"/>
          </ac:picMkLst>
        </pc:picChg>
        <pc:picChg chg="add mod">
          <ac:chgData name="Sarah Gothard" userId="0e53f415fda5f162" providerId="LiveId" clId="{1A3C4983-E3C0-47FE-A0F2-5EAA181565A0}" dt="2021-10-01T16:29:46.201" v="23" actId="26606"/>
          <ac:picMkLst>
            <pc:docMk/>
            <pc:sldMk cId="1150269766" sldId="292"/>
            <ac:picMk id="14" creationId="{88932880-2A87-4E24-B326-83BF0C4ABA0E}"/>
          </ac:picMkLst>
        </pc:picChg>
      </pc:sldChg>
      <pc:sldChg chg="del">
        <pc:chgData name="Sarah Gothard" userId="0e53f415fda5f162" providerId="LiveId" clId="{1A3C4983-E3C0-47FE-A0F2-5EAA181565A0}" dt="2021-10-01T16:23:54.520" v="2" actId="47"/>
        <pc:sldMkLst>
          <pc:docMk/>
          <pc:sldMk cId="1559537401" sldId="293"/>
        </pc:sldMkLst>
      </pc:sldChg>
      <pc:sldChg chg="delSp add del setBg delDesignElem">
        <pc:chgData name="Sarah Gothard" userId="0e53f415fda5f162" providerId="LiveId" clId="{1A3C4983-E3C0-47FE-A0F2-5EAA181565A0}" dt="2021-10-01T16:29:07.635" v="16" actId="47"/>
        <pc:sldMkLst>
          <pc:docMk/>
          <pc:sldMk cId="2062890040" sldId="293"/>
        </pc:sldMkLst>
        <pc:spChg chg="del">
          <ac:chgData name="Sarah Gothard" userId="0e53f415fda5f162" providerId="LiveId" clId="{1A3C4983-E3C0-47FE-A0F2-5EAA181565A0}" dt="2021-10-01T16:29:04.322" v="15"/>
          <ac:spMkLst>
            <pc:docMk/>
            <pc:sldMk cId="2062890040" sldId="293"/>
            <ac:spMk id="15" creationId="{32BC26D8-82FB-445E-AA49-62A77D7C1EE0}"/>
          </ac:spMkLst>
        </pc:spChg>
        <pc:spChg chg="del">
          <ac:chgData name="Sarah Gothard" userId="0e53f415fda5f162" providerId="LiveId" clId="{1A3C4983-E3C0-47FE-A0F2-5EAA181565A0}" dt="2021-10-01T16:29:04.322" v="15"/>
          <ac:spMkLst>
            <pc:docMk/>
            <pc:sldMk cId="2062890040" sldId="293"/>
            <ac:spMk id="17" creationId="{CB44330D-EA18-4254-AA95-EB49948539B8}"/>
          </ac:spMkLst>
        </pc:spChg>
      </pc:sldChg>
      <pc:sldChg chg="add ord">
        <pc:chgData name="Sarah Gothard" userId="0e53f415fda5f162" providerId="LiveId" clId="{1A3C4983-E3C0-47FE-A0F2-5EAA181565A0}" dt="2021-10-01T16:30:06.691" v="27"/>
        <pc:sldMkLst>
          <pc:docMk/>
          <pc:sldMk cId="3177819065" sldId="293"/>
        </pc:sldMkLst>
      </pc:sldChg>
      <pc:sldChg chg="del">
        <pc:chgData name="Sarah Gothard" userId="0e53f415fda5f162" providerId="LiveId" clId="{1A3C4983-E3C0-47FE-A0F2-5EAA181565A0}" dt="2021-10-01T16:23:54.520" v="2" actId="47"/>
        <pc:sldMkLst>
          <pc:docMk/>
          <pc:sldMk cId="665707998" sldId="294"/>
        </pc:sldMkLst>
      </pc:sldChg>
      <pc:sldChg chg="add ord">
        <pc:chgData name="Sarah Gothard" userId="0e53f415fda5f162" providerId="LiveId" clId="{1A3C4983-E3C0-47FE-A0F2-5EAA181565A0}" dt="2021-10-01T16:30:06.691" v="27"/>
        <pc:sldMkLst>
          <pc:docMk/>
          <pc:sldMk cId="3803475457" sldId="294"/>
        </pc:sldMkLst>
      </pc:sldChg>
      <pc:sldChg chg="del">
        <pc:chgData name="Sarah Gothard" userId="0e53f415fda5f162" providerId="LiveId" clId="{1A3C4983-E3C0-47FE-A0F2-5EAA181565A0}" dt="2021-10-01T16:23:54.520" v="2" actId="47"/>
        <pc:sldMkLst>
          <pc:docMk/>
          <pc:sldMk cId="40146349" sldId="295"/>
        </pc:sldMkLst>
      </pc:sldChg>
      <pc:sldChg chg="add ord replId">
        <pc:chgData name="Sarah Gothard" userId="0e53f415fda5f162" providerId="LiveId" clId="{1A3C4983-E3C0-47FE-A0F2-5EAA181565A0}" dt="2021-10-01T16:30:06.691" v="27"/>
        <pc:sldMkLst>
          <pc:docMk/>
          <pc:sldMk cId="474938459" sldId="295"/>
        </pc:sldMkLst>
      </pc:sldChg>
      <pc:sldChg chg="del">
        <pc:chgData name="Sarah Gothard" userId="0e53f415fda5f162" providerId="LiveId" clId="{1A3C4983-E3C0-47FE-A0F2-5EAA181565A0}" dt="2021-10-01T16:23:54.520" v="2" actId="47"/>
        <pc:sldMkLst>
          <pc:docMk/>
          <pc:sldMk cId="2303251503" sldId="296"/>
        </pc:sldMkLst>
      </pc:sldChg>
      <pc:sldChg chg="add del ord">
        <pc:chgData name="Sarah Gothard" userId="0e53f415fda5f162" providerId="LiveId" clId="{1A3C4983-E3C0-47FE-A0F2-5EAA181565A0}" dt="2021-10-01T16:34:27.346" v="70" actId="47"/>
        <pc:sldMkLst>
          <pc:docMk/>
          <pc:sldMk cId="2911157298" sldId="296"/>
        </pc:sldMkLst>
      </pc:sldChg>
      <pc:sldChg chg="del">
        <pc:chgData name="Sarah Gothard" userId="0e53f415fda5f162" providerId="LiveId" clId="{1A3C4983-E3C0-47FE-A0F2-5EAA181565A0}" dt="2021-10-01T16:23:54.520" v="2" actId="47"/>
        <pc:sldMkLst>
          <pc:docMk/>
          <pc:sldMk cId="1988546782" sldId="297"/>
        </pc:sldMkLst>
      </pc:sldChg>
      <pc:sldChg chg="add ord replId">
        <pc:chgData name="Sarah Gothard" userId="0e53f415fda5f162" providerId="LiveId" clId="{1A3C4983-E3C0-47FE-A0F2-5EAA181565A0}" dt="2021-10-01T16:30:06.691" v="27"/>
        <pc:sldMkLst>
          <pc:docMk/>
          <pc:sldMk cId="2382303521" sldId="297"/>
        </pc:sldMkLst>
      </pc:sldChg>
      <pc:sldChg chg="add">
        <pc:chgData name="Sarah Gothard" userId="0e53f415fda5f162" providerId="LiveId" clId="{1A3C4983-E3C0-47FE-A0F2-5EAA181565A0}" dt="2021-10-01T16:29:31.638" v="20" actId="2890"/>
        <pc:sldMkLst>
          <pc:docMk/>
          <pc:sldMk cId="3378996721" sldId="298"/>
        </pc:sldMkLst>
      </pc:sldChg>
      <pc:sldChg chg="addSp delSp modSp new mod setBg">
        <pc:chgData name="Sarah Gothard" userId="0e53f415fda5f162" providerId="LiveId" clId="{1A3C4983-E3C0-47FE-A0F2-5EAA181565A0}" dt="2021-10-01T16:30:39.296" v="32" actId="27614"/>
        <pc:sldMkLst>
          <pc:docMk/>
          <pc:sldMk cId="2052343116" sldId="299"/>
        </pc:sldMkLst>
        <pc:spChg chg="del">
          <ac:chgData name="Sarah Gothard" userId="0e53f415fda5f162" providerId="LiveId" clId="{1A3C4983-E3C0-47FE-A0F2-5EAA181565A0}" dt="2021-10-01T16:30:37.258" v="30" actId="26606"/>
          <ac:spMkLst>
            <pc:docMk/>
            <pc:sldMk cId="2052343116" sldId="299"/>
            <ac:spMk id="2" creationId="{39812C8E-5CF3-49CA-8536-1B95C76FA8C9}"/>
          </ac:spMkLst>
        </pc:spChg>
        <pc:spChg chg="del">
          <ac:chgData name="Sarah Gothard" userId="0e53f415fda5f162" providerId="LiveId" clId="{1A3C4983-E3C0-47FE-A0F2-5EAA181565A0}" dt="2021-10-01T16:30:37.258" v="30" actId="26606"/>
          <ac:spMkLst>
            <pc:docMk/>
            <pc:sldMk cId="2052343116" sldId="299"/>
            <ac:spMk id="3" creationId="{BD74B488-5A0C-4EFD-ABD5-1511659B3B83}"/>
          </ac:spMkLst>
        </pc:spChg>
        <pc:spChg chg="mod ord">
          <ac:chgData name="Sarah Gothard" userId="0e53f415fda5f162" providerId="LiveId" clId="{1A3C4983-E3C0-47FE-A0F2-5EAA181565A0}" dt="2021-10-01T16:30:37.258" v="30" actId="26606"/>
          <ac:spMkLst>
            <pc:docMk/>
            <pc:sldMk cId="2052343116" sldId="299"/>
            <ac:spMk id="4" creationId="{072ED45B-3229-4EED-B15E-AF41C34888FD}"/>
          </ac:spMkLst>
        </pc:spChg>
        <pc:spChg chg="add">
          <ac:chgData name="Sarah Gothard" userId="0e53f415fda5f162" providerId="LiveId" clId="{1A3C4983-E3C0-47FE-A0F2-5EAA181565A0}" dt="2021-10-01T16:30:37.258" v="30" actId="26606"/>
          <ac:spMkLst>
            <pc:docMk/>
            <pc:sldMk cId="2052343116" sldId="299"/>
            <ac:spMk id="11" creationId="{32BC26D8-82FB-445E-AA49-62A77D7C1EE0}"/>
          </ac:spMkLst>
        </pc:spChg>
        <pc:spChg chg="add">
          <ac:chgData name="Sarah Gothard" userId="0e53f415fda5f162" providerId="LiveId" clId="{1A3C4983-E3C0-47FE-A0F2-5EAA181565A0}" dt="2021-10-01T16:30:37.258" v="30" actId="26606"/>
          <ac:spMkLst>
            <pc:docMk/>
            <pc:sldMk cId="2052343116" sldId="299"/>
            <ac:spMk id="13" creationId="{CB44330D-EA18-4254-AA95-EB49948539B8}"/>
          </ac:spMkLst>
        </pc:spChg>
        <pc:picChg chg="add mod">
          <ac:chgData name="Sarah Gothard" userId="0e53f415fda5f162" providerId="LiveId" clId="{1A3C4983-E3C0-47FE-A0F2-5EAA181565A0}" dt="2021-10-01T16:30:39.296" v="32" actId="27614"/>
          <ac:picMkLst>
            <pc:docMk/>
            <pc:sldMk cId="2052343116" sldId="299"/>
            <ac:picMk id="6" creationId="{3C236CAE-1A9B-4ECB-B876-A4A18FEF4EA9}"/>
          </ac:picMkLst>
        </pc:picChg>
      </pc:sldChg>
      <pc:sldChg chg="addSp delSp modSp new mod setBg">
        <pc:chgData name="Sarah Gothard" userId="0e53f415fda5f162" providerId="LiveId" clId="{1A3C4983-E3C0-47FE-A0F2-5EAA181565A0}" dt="2021-10-01T16:30:48.666" v="35" actId="27614"/>
        <pc:sldMkLst>
          <pc:docMk/>
          <pc:sldMk cId="1239616612" sldId="300"/>
        </pc:sldMkLst>
        <pc:spChg chg="del">
          <ac:chgData name="Sarah Gothard" userId="0e53f415fda5f162" providerId="LiveId" clId="{1A3C4983-E3C0-47FE-A0F2-5EAA181565A0}" dt="2021-10-01T16:30:46.893" v="34" actId="26606"/>
          <ac:spMkLst>
            <pc:docMk/>
            <pc:sldMk cId="1239616612" sldId="300"/>
            <ac:spMk id="2" creationId="{0226C5A6-80BC-4A7A-ADDC-15C5948DD7E6}"/>
          </ac:spMkLst>
        </pc:spChg>
        <pc:spChg chg="del">
          <ac:chgData name="Sarah Gothard" userId="0e53f415fda5f162" providerId="LiveId" clId="{1A3C4983-E3C0-47FE-A0F2-5EAA181565A0}" dt="2021-10-01T16:30:46.893" v="34" actId="26606"/>
          <ac:spMkLst>
            <pc:docMk/>
            <pc:sldMk cId="1239616612" sldId="300"/>
            <ac:spMk id="3" creationId="{F3919F5C-7482-4EC2-A38A-316AC34C685B}"/>
          </ac:spMkLst>
        </pc:spChg>
        <pc:spChg chg="mod ord">
          <ac:chgData name="Sarah Gothard" userId="0e53f415fda5f162" providerId="LiveId" clId="{1A3C4983-E3C0-47FE-A0F2-5EAA181565A0}" dt="2021-10-01T16:30:46.893" v="34" actId="26606"/>
          <ac:spMkLst>
            <pc:docMk/>
            <pc:sldMk cId="1239616612" sldId="300"/>
            <ac:spMk id="4" creationId="{45F35D34-E15B-4525-9627-47525CE74510}"/>
          </ac:spMkLst>
        </pc:spChg>
        <pc:spChg chg="add">
          <ac:chgData name="Sarah Gothard" userId="0e53f415fda5f162" providerId="LiveId" clId="{1A3C4983-E3C0-47FE-A0F2-5EAA181565A0}" dt="2021-10-01T16:30:46.893" v="34" actId="26606"/>
          <ac:spMkLst>
            <pc:docMk/>
            <pc:sldMk cId="1239616612" sldId="300"/>
            <ac:spMk id="11" creationId="{32BC26D8-82FB-445E-AA49-62A77D7C1EE0}"/>
          </ac:spMkLst>
        </pc:spChg>
        <pc:spChg chg="add">
          <ac:chgData name="Sarah Gothard" userId="0e53f415fda5f162" providerId="LiveId" clId="{1A3C4983-E3C0-47FE-A0F2-5EAA181565A0}" dt="2021-10-01T16:30:46.893" v="34" actId="26606"/>
          <ac:spMkLst>
            <pc:docMk/>
            <pc:sldMk cId="1239616612" sldId="300"/>
            <ac:spMk id="13" creationId="{CB44330D-EA18-4254-AA95-EB49948539B8}"/>
          </ac:spMkLst>
        </pc:spChg>
        <pc:picChg chg="add mod">
          <ac:chgData name="Sarah Gothard" userId="0e53f415fda5f162" providerId="LiveId" clId="{1A3C4983-E3C0-47FE-A0F2-5EAA181565A0}" dt="2021-10-01T16:30:48.666" v="35" actId="27614"/>
          <ac:picMkLst>
            <pc:docMk/>
            <pc:sldMk cId="1239616612" sldId="300"/>
            <ac:picMk id="6" creationId="{66EB426A-BA4C-4E1F-920F-46FBFDEE27B9}"/>
          </ac:picMkLst>
        </pc:picChg>
      </pc:sldChg>
      <pc:sldChg chg="addSp delSp modSp new mod setBg">
        <pc:chgData name="Sarah Gothard" userId="0e53f415fda5f162" providerId="LiveId" clId="{1A3C4983-E3C0-47FE-A0F2-5EAA181565A0}" dt="2021-10-01T16:31:28.431" v="42" actId="22"/>
        <pc:sldMkLst>
          <pc:docMk/>
          <pc:sldMk cId="3575470649" sldId="301"/>
        </pc:sldMkLst>
        <pc:spChg chg="del">
          <ac:chgData name="Sarah Gothard" userId="0e53f415fda5f162" providerId="LiveId" clId="{1A3C4983-E3C0-47FE-A0F2-5EAA181565A0}" dt="2021-10-01T16:31:19.270" v="38" actId="26606"/>
          <ac:spMkLst>
            <pc:docMk/>
            <pc:sldMk cId="3575470649" sldId="301"/>
            <ac:spMk id="2" creationId="{2D9A1416-F719-43EF-9D41-34259302BD22}"/>
          </ac:spMkLst>
        </pc:spChg>
        <pc:spChg chg="del">
          <ac:chgData name="Sarah Gothard" userId="0e53f415fda5f162" providerId="LiveId" clId="{1A3C4983-E3C0-47FE-A0F2-5EAA181565A0}" dt="2021-10-01T16:31:19.270" v="38" actId="26606"/>
          <ac:spMkLst>
            <pc:docMk/>
            <pc:sldMk cId="3575470649" sldId="301"/>
            <ac:spMk id="3" creationId="{683B65D9-AD6E-4EA2-B382-FCC3B096467A}"/>
          </ac:spMkLst>
        </pc:spChg>
        <pc:spChg chg="mod ord">
          <ac:chgData name="Sarah Gothard" userId="0e53f415fda5f162" providerId="LiveId" clId="{1A3C4983-E3C0-47FE-A0F2-5EAA181565A0}" dt="2021-10-01T16:31:19.270" v="38" actId="26606"/>
          <ac:spMkLst>
            <pc:docMk/>
            <pc:sldMk cId="3575470649" sldId="301"/>
            <ac:spMk id="4" creationId="{E75C0849-D2F1-414D-B331-A72231ED3313}"/>
          </ac:spMkLst>
        </pc:spChg>
        <pc:spChg chg="add">
          <ac:chgData name="Sarah Gothard" userId="0e53f415fda5f162" providerId="LiveId" clId="{1A3C4983-E3C0-47FE-A0F2-5EAA181565A0}" dt="2021-10-01T16:31:19.270" v="38" actId="26606"/>
          <ac:spMkLst>
            <pc:docMk/>
            <pc:sldMk cId="3575470649" sldId="301"/>
            <ac:spMk id="11" creationId="{32BC26D8-82FB-445E-AA49-62A77D7C1EE0}"/>
          </ac:spMkLst>
        </pc:spChg>
        <pc:spChg chg="add">
          <ac:chgData name="Sarah Gothard" userId="0e53f415fda5f162" providerId="LiveId" clId="{1A3C4983-E3C0-47FE-A0F2-5EAA181565A0}" dt="2021-10-01T16:31:19.270" v="38" actId="26606"/>
          <ac:spMkLst>
            <pc:docMk/>
            <pc:sldMk cId="3575470649" sldId="301"/>
            <ac:spMk id="13" creationId="{CB44330D-EA18-4254-AA95-EB49948539B8}"/>
          </ac:spMkLst>
        </pc:spChg>
        <pc:picChg chg="add mod">
          <ac:chgData name="Sarah Gothard" userId="0e53f415fda5f162" providerId="LiveId" clId="{1A3C4983-E3C0-47FE-A0F2-5EAA181565A0}" dt="2021-10-01T16:31:28.431" v="42" actId="22"/>
          <ac:picMkLst>
            <pc:docMk/>
            <pc:sldMk cId="3575470649" sldId="301"/>
            <ac:picMk id="6" creationId="{41DF04AD-2D35-433D-B55F-10F99D30C148}"/>
          </ac:picMkLst>
        </pc:picChg>
        <pc:picChg chg="add del mod">
          <ac:chgData name="Sarah Gothard" userId="0e53f415fda5f162" providerId="LiveId" clId="{1A3C4983-E3C0-47FE-A0F2-5EAA181565A0}" dt="2021-10-01T16:31:28.431" v="42" actId="22"/>
          <ac:picMkLst>
            <pc:docMk/>
            <pc:sldMk cId="3575470649" sldId="301"/>
            <ac:picMk id="8" creationId="{21DC9E78-E5D7-4602-996F-4BF275B6532F}"/>
          </ac:picMkLst>
        </pc:picChg>
      </pc:sldChg>
      <pc:sldChg chg="addSp delSp modSp new mod setBg">
        <pc:chgData name="Sarah Gothard" userId="0e53f415fda5f162" providerId="LiveId" clId="{1A3C4983-E3C0-47FE-A0F2-5EAA181565A0}" dt="2021-10-01T16:31:33.631" v="45" actId="26606"/>
        <pc:sldMkLst>
          <pc:docMk/>
          <pc:sldMk cId="3511981597" sldId="302"/>
        </pc:sldMkLst>
        <pc:spChg chg="del">
          <ac:chgData name="Sarah Gothard" userId="0e53f415fda5f162" providerId="LiveId" clId="{1A3C4983-E3C0-47FE-A0F2-5EAA181565A0}" dt="2021-10-01T16:31:33.631" v="45" actId="26606"/>
          <ac:spMkLst>
            <pc:docMk/>
            <pc:sldMk cId="3511981597" sldId="302"/>
            <ac:spMk id="2" creationId="{114EAE20-9447-42F3-B1E2-DE8E294F0295}"/>
          </ac:spMkLst>
        </pc:spChg>
        <pc:spChg chg="del">
          <ac:chgData name="Sarah Gothard" userId="0e53f415fda5f162" providerId="LiveId" clId="{1A3C4983-E3C0-47FE-A0F2-5EAA181565A0}" dt="2021-10-01T16:31:31.456" v="44" actId="22"/>
          <ac:spMkLst>
            <pc:docMk/>
            <pc:sldMk cId="3511981597" sldId="302"/>
            <ac:spMk id="3" creationId="{76FCD7F6-18E0-4370-96FE-12770AC632DC}"/>
          </ac:spMkLst>
        </pc:spChg>
        <pc:spChg chg="mod">
          <ac:chgData name="Sarah Gothard" userId="0e53f415fda5f162" providerId="LiveId" clId="{1A3C4983-E3C0-47FE-A0F2-5EAA181565A0}" dt="2021-10-01T16:31:33.631" v="45" actId="26606"/>
          <ac:spMkLst>
            <pc:docMk/>
            <pc:sldMk cId="3511981597" sldId="302"/>
            <ac:spMk id="4" creationId="{7B2DEF5D-D6F7-4D6D-A862-DCC1DBF1D6A4}"/>
          </ac:spMkLst>
        </pc:spChg>
        <pc:spChg chg="add">
          <ac:chgData name="Sarah Gothard" userId="0e53f415fda5f162" providerId="LiveId" clId="{1A3C4983-E3C0-47FE-A0F2-5EAA181565A0}" dt="2021-10-01T16:31:33.631" v="45" actId="26606"/>
          <ac:spMkLst>
            <pc:docMk/>
            <pc:sldMk cId="3511981597" sldId="302"/>
            <ac:spMk id="11" creationId="{32BC26D8-82FB-445E-AA49-62A77D7C1EE0}"/>
          </ac:spMkLst>
        </pc:spChg>
        <pc:spChg chg="add">
          <ac:chgData name="Sarah Gothard" userId="0e53f415fda5f162" providerId="LiveId" clId="{1A3C4983-E3C0-47FE-A0F2-5EAA181565A0}" dt="2021-10-01T16:31:33.631" v="45" actId="26606"/>
          <ac:spMkLst>
            <pc:docMk/>
            <pc:sldMk cId="3511981597" sldId="302"/>
            <ac:spMk id="13" creationId="{CB44330D-EA18-4254-AA95-EB49948539B8}"/>
          </ac:spMkLst>
        </pc:spChg>
        <pc:picChg chg="add mod ord">
          <ac:chgData name="Sarah Gothard" userId="0e53f415fda5f162" providerId="LiveId" clId="{1A3C4983-E3C0-47FE-A0F2-5EAA181565A0}" dt="2021-10-01T16:31:33.631" v="45" actId="26606"/>
          <ac:picMkLst>
            <pc:docMk/>
            <pc:sldMk cId="3511981597" sldId="302"/>
            <ac:picMk id="6" creationId="{956376F0-CA55-4B2A-AC2A-C326EBA3CF4F}"/>
          </ac:picMkLst>
        </pc:picChg>
      </pc:sldChg>
      <pc:sldChg chg="addSp delSp modSp new mod setBg">
        <pc:chgData name="Sarah Gothard" userId="0e53f415fda5f162" providerId="LiveId" clId="{1A3C4983-E3C0-47FE-A0F2-5EAA181565A0}" dt="2021-10-01T16:32:17.722" v="50" actId="27614"/>
        <pc:sldMkLst>
          <pc:docMk/>
          <pc:sldMk cId="1356727533" sldId="303"/>
        </pc:sldMkLst>
        <pc:spChg chg="del">
          <ac:chgData name="Sarah Gothard" userId="0e53f415fda5f162" providerId="LiveId" clId="{1A3C4983-E3C0-47FE-A0F2-5EAA181565A0}" dt="2021-10-01T16:32:15.608" v="48" actId="26606"/>
          <ac:spMkLst>
            <pc:docMk/>
            <pc:sldMk cId="1356727533" sldId="303"/>
            <ac:spMk id="2" creationId="{000F12F4-7C1A-4FDA-BC14-CF8D83440020}"/>
          </ac:spMkLst>
        </pc:spChg>
        <pc:spChg chg="del">
          <ac:chgData name="Sarah Gothard" userId="0e53f415fda5f162" providerId="LiveId" clId="{1A3C4983-E3C0-47FE-A0F2-5EAA181565A0}" dt="2021-10-01T16:32:15.608" v="48" actId="26606"/>
          <ac:spMkLst>
            <pc:docMk/>
            <pc:sldMk cId="1356727533" sldId="303"/>
            <ac:spMk id="3" creationId="{586DDAA1-E1CC-46A3-B972-914B934E1AAE}"/>
          </ac:spMkLst>
        </pc:spChg>
        <pc:spChg chg="mod ord">
          <ac:chgData name="Sarah Gothard" userId="0e53f415fda5f162" providerId="LiveId" clId="{1A3C4983-E3C0-47FE-A0F2-5EAA181565A0}" dt="2021-10-01T16:32:15.608" v="48" actId="26606"/>
          <ac:spMkLst>
            <pc:docMk/>
            <pc:sldMk cId="1356727533" sldId="303"/>
            <ac:spMk id="4" creationId="{B4CE10C4-350C-4D6B-B164-565F18141216}"/>
          </ac:spMkLst>
        </pc:spChg>
        <pc:spChg chg="add">
          <ac:chgData name="Sarah Gothard" userId="0e53f415fda5f162" providerId="LiveId" clId="{1A3C4983-E3C0-47FE-A0F2-5EAA181565A0}" dt="2021-10-01T16:32:15.608" v="48" actId="26606"/>
          <ac:spMkLst>
            <pc:docMk/>
            <pc:sldMk cId="1356727533" sldId="303"/>
            <ac:spMk id="11" creationId="{32BC26D8-82FB-445E-AA49-62A77D7C1EE0}"/>
          </ac:spMkLst>
        </pc:spChg>
        <pc:spChg chg="add">
          <ac:chgData name="Sarah Gothard" userId="0e53f415fda5f162" providerId="LiveId" clId="{1A3C4983-E3C0-47FE-A0F2-5EAA181565A0}" dt="2021-10-01T16:32:15.608" v="48" actId="26606"/>
          <ac:spMkLst>
            <pc:docMk/>
            <pc:sldMk cId="1356727533" sldId="303"/>
            <ac:spMk id="13" creationId="{CB44330D-EA18-4254-AA95-EB49948539B8}"/>
          </ac:spMkLst>
        </pc:spChg>
        <pc:picChg chg="add mod">
          <ac:chgData name="Sarah Gothard" userId="0e53f415fda5f162" providerId="LiveId" clId="{1A3C4983-E3C0-47FE-A0F2-5EAA181565A0}" dt="2021-10-01T16:32:17.722" v="50" actId="27614"/>
          <ac:picMkLst>
            <pc:docMk/>
            <pc:sldMk cId="1356727533" sldId="303"/>
            <ac:picMk id="6" creationId="{597BA595-472C-47EE-9EE6-A1DE09E10B92}"/>
          </ac:picMkLst>
        </pc:picChg>
      </pc:sldChg>
      <pc:sldChg chg="addSp delSp modSp new mod setBg">
        <pc:chgData name="Sarah Gothard" userId="0e53f415fda5f162" providerId="LiveId" clId="{1A3C4983-E3C0-47FE-A0F2-5EAA181565A0}" dt="2021-10-01T16:32:25.541" v="52" actId="26606"/>
        <pc:sldMkLst>
          <pc:docMk/>
          <pc:sldMk cId="1104869301" sldId="304"/>
        </pc:sldMkLst>
        <pc:spChg chg="del">
          <ac:chgData name="Sarah Gothard" userId="0e53f415fda5f162" providerId="LiveId" clId="{1A3C4983-E3C0-47FE-A0F2-5EAA181565A0}" dt="2021-10-01T16:32:25.541" v="52" actId="26606"/>
          <ac:spMkLst>
            <pc:docMk/>
            <pc:sldMk cId="1104869301" sldId="304"/>
            <ac:spMk id="2" creationId="{1208CFF2-0973-4540-8C88-B4CE30A1DEA0}"/>
          </ac:spMkLst>
        </pc:spChg>
        <pc:spChg chg="del">
          <ac:chgData name="Sarah Gothard" userId="0e53f415fda5f162" providerId="LiveId" clId="{1A3C4983-E3C0-47FE-A0F2-5EAA181565A0}" dt="2021-10-01T16:32:25.541" v="52" actId="26606"/>
          <ac:spMkLst>
            <pc:docMk/>
            <pc:sldMk cId="1104869301" sldId="304"/>
            <ac:spMk id="3" creationId="{CDB933F7-06DE-4049-A160-95ADF0ABCE40}"/>
          </ac:spMkLst>
        </pc:spChg>
        <pc:spChg chg="mod ord">
          <ac:chgData name="Sarah Gothard" userId="0e53f415fda5f162" providerId="LiveId" clId="{1A3C4983-E3C0-47FE-A0F2-5EAA181565A0}" dt="2021-10-01T16:32:25.541" v="52" actId="26606"/>
          <ac:spMkLst>
            <pc:docMk/>
            <pc:sldMk cId="1104869301" sldId="304"/>
            <ac:spMk id="4" creationId="{3DB96141-1378-44B1-8E1B-497A36DF523C}"/>
          </ac:spMkLst>
        </pc:spChg>
        <pc:spChg chg="add">
          <ac:chgData name="Sarah Gothard" userId="0e53f415fda5f162" providerId="LiveId" clId="{1A3C4983-E3C0-47FE-A0F2-5EAA181565A0}" dt="2021-10-01T16:32:25.541" v="52" actId="26606"/>
          <ac:spMkLst>
            <pc:docMk/>
            <pc:sldMk cId="1104869301" sldId="304"/>
            <ac:spMk id="11" creationId="{32BC26D8-82FB-445E-AA49-62A77D7C1EE0}"/>
          </ac:spMkLst>
        </pc:spChg>
        <pc:spChg chg="add">
          <ac:chgData name="Sarah Gothard" userId="0e53f415fda5f162" providerId="LiveId" clId="{1A3C4983-E3C0-47FE-A0F2-5EAA181565A0}" dt="2021-10-01T16:32:25.541" v="52" actId="26606"/>
          <ac:spMkLst>
            <pc:docMk/>
            <pc:sldMk cId="1104869301" sldId="304"/>
            <ac:spMk id="13" creationId="{CB44330D-EA18-4254-AA95-EB49948539B8}"/>
          </ac:spMkLst>
        </pc:spChg>
        <pc:picChg chg="add mod">
          <ac:chgData name="Sarah Gothard" userId="0e53f415fda5f162" providerId="LiveId" clId="{1A3C4983-E3C0-47FE-A0F2-5EAA181565A0}" dt="2021-10-01T16:32:25.541" v="52" actId="26606"/>
          <ac:picMkLst>
            <pc:docMk/>
            <pc:sldMk cId="1104869301" sldId="304"/>
            <ac:picMk id="6" creationId="{0FC50C41-FD63-41D8-BA59-968FC3458A06}"/>
          </ac:picMkLst>
        </pc:picChg>
      </pc:sldChg>
      <pc:sldChg chg="addSp delSp modSp new mod setBg">
        <pc:chgData name="Sarah Gothard" userId="0e53f415fda5f162" providerId="LiveId" clId="{1A3C4983-E3C0-47FE-A0F2-5EAA181565A0}" dt="2021-10-01T16:33:01.644" v="57" actId="27614"/>
        <pc:sldMkLst>
          <pc:docMk/>
          <pc:sldMk cId="993580965" sldId="305"/>
        </pc:sldMkLst>
        <pc:spChg chg="del">
          <ac:chgData name="Sarah Gothard" userId="0e53f415fda5f162" providerId="LiveId" clId="{1A3C4983-E3C0-47FE-A0F2-5EAA181565A0}" dt="2021-10-01T16:32:58.787" v="55" actId="26606"/>
          <ac:spMkLst>
            <pc:docMk/>
            <pc:sldMk cId="993580965" sldId="305"/>
            <ac:spMk id="2" creationId="{778E0A32-3386-48B8-AADE-180D022FC4CB}"/>
          </ac:spMkLst>
        </pc:spChg>
        <pc:spChg chg="del">
          <ac:chgData name="Sarah Gothard" userId="0e53f415fda5f162" providerId="LiveId" clId="{1A3C4983-E3C0-47FE-A0F2-5EAA181565A0}" dt="2021-10-01T16:32:58.787" v="55" actId="26606"/>
          <ac:spMkLst>
            <pc:docMk/>
            <pc:sldMk cId="993580965" sldId="305"/>
            <ac:spMk id="3" creationId="{0CE12602-C02A-4E62-9435-29F0DDFDE46E}"/>
          </ac:spMkLst>
        </pc:spChg>
        <pc:spChg chg="mod ord">
          <ac:chgData name="Sarah Gothard" userId="0e53f415fda5f162" providerId="LiveId" clId="{1A3C4983-E3C0-47FE-A0F2-5EAA181565A0}" dt="2021-10-01T16:32:58.787" v="55" actId="26606"/>
          <ac:spMkLst>
            <pc:docMk/>
            <pc:sldMk cId="993580965" sldId="305"/>
            <ac:spMk id="4" creationId="{A9939E46-1AA2-4A8A-A2C6-35DEB3A6638A}"/>
          </ac:spMkLst>
        </pc:spChg>
        <pc:spChg chg="add">
          <ac:chgData name="Sarah Gothard" userId="0e53f415fda5f162" providerId="LiveId" clId="{1A3C4983-E3C0-47FE-A0F2-5EAA181565A0}" dt="2021-10-01T16:32:58.787" v="55" actId="26606"/>
          <ac:spMkLst>
            <pc:docMk/>
            <pc:sldMk cId="993580965" sldId="305"/>
            <ac:spMk id="11" creationId="{32BC26D8-82FB-445E-AA49-62A77D7C1EE0}"/>
          </ac:spMkLst>
        </pc:spChg>
        <pc:spChg chg="add">
          <ac:chgData name="Sarah Gothard" userId="0e53f415fda5f162" providerId="LiveId" clId="{1A3C4983-E3C0-47FE-A0F2-5EAA181565A0}" dt="2021-10-01T16:32:58.787" v="55" actId="26606"/>
          <ac:spMkLst>
            <pc:docMk/>
            <pc:sldMk cId="993580965" sldId="305"/>
            <ac:spMk id="13" creationId="{CB44330D-EA18-4254-AA95-EB49948539B8}"/>
          </ac:spMkLst>
        </pc:spChg>
        <pc:picChg chg="add mod">
          <ac:chgData name="Sarah Gothard" userId="0e53f415fda5f162" providerId="LiveId" clId="{1A3C4983-E3C0-47FE-A0F2-5EAA181565A0}" dt="2021-10-01T16:33:01.644" v="57" actId="27614"/>
          <ac:picMkLst>
            <pc:docMk/>
            <pc:sldMk cId="993580965" sldId="305"/>
            <ac:picMk id="6" creationId="{E5EE9DF9-4835-4411-A405-CF9032626587}"/>
          </ac:picMkLst>
        </pc:picChg>
      </pc:sldChg>
      <pc:sldChg chg="addSp delSp modSp new mod setBg">
        <pc:chgData name="Sarah Gothard" userId="0e53f415fda5f162" providerId="LiveId" clId="{1A3C4983-E3C0-47FE-A0F2-5EAA181565A0}" dt="2021-10-01T16:33:10.793" v="59" actId="26606"/>
        <pc:sldMkLst>
          <pc:docMk/>
          <pc:sldMk cId="1849157180" sldId="306"/>
        </pc:sldMkLst>
        <pc:spChg chg="del">
          <ac:chgData name="Sarah Gothard" userId="0e53f415fda5f162" providerId="LiveId" clId="{1A3C4983-E3C0-47FE-A0F2-5EAA181565A0}" dt="2021-10-01T16:33:10.793" v="59" actId="26606"/>
          <ac:spMkLst>
            <pc:docMk/>
            <pc:sldMk cId="1849157180" sldId="306"/>
            <ac:spMk id="2" creationId="{EA5CBE53-FC97-4943-8B0E-FCA867071BF2}"/>
          </ac:spMkLst>
        </pc:spChg>
        <pc:spChg chg="del">
          <ac:chgData name="Sarah Gothard" userId="0e53f415fda5f162" providerId="LiveId" clId="{1A3C4983-E3C0-47FE-A0F2-5EAA181565A0}" dt="2021-10-01T16:33:10.793" v="59" actId="26606"/>
          <ac:spMkLst>
            <pc:docMk/>
            <pc:sldMk cId="1849157180" sldId="306"/>
            <ac:spMk id="3" creationId="{00D687A0-4E81-4F03-89ED-D162D0722D00}"/>
          </ac:spMkLst>
        </pc:spChg>
        <pc:spChg chg="mod ord">
          <ac:chgData name="Sarah Gothard" userId="0e53f415fda5f162" providerId="LiveId" clId="{1A3C4983-E3C0-47FE-A0F2-5EAA181565A0}" dt="2021-10-01T16:33:10.793" v="59" actId="26606"/>
          <ac:spMkLst>
            <pc:docMk/>
            <pc:sldMk cId="1849157180" sldId="306"/>
            <ac:spMk id="4" creationId="{738D063D-100D-448B-B054-9B556AAE593F}"/>
          </ac:spMkLst>
        </pc:spChg>
        <pc:spChg chg="add">
          <ac:chgData name="Sarah Gothard" userId="0e53f415fda5f162" providerId="LiveId" clId="{1A3C4983-E3C0-47FE-A0F2-5EAA181565A0}" dt="2021-10-01T16:33:10.793" v="59" actId="26606"/>
          <ac:spMkLst>
            <pc:docMk/>
            <pc:sldMk cId="1849157180" sldId="306"/>
            <ac:spMk id="11" creationId="{32BC26D8-82FB-445E-AA49-62A77D7C1EE0}"/>
          </ac:spMkLst>
        </pc:spChg>
        <pc:spChg chg="add">
          <ac:chgData name="Sarah Gothard" userId="0e53f415fda5f162" providerId="LiveId" clId="{1A3C4983-E3C0-47FE-A0F2-5EAA181565A0}" dt="2021-10-01T16:33:10.793" v="59" actId="26606"/>
          <ac:spMkLst>
            <pc:docMk/>
            <pc:sldMk cId="1849157180" sldId="306"/>
            <ac:spMk id="13" creationId="{CB44330D-EA18-4254-AA95-EB49948539B8}"/>
          </ac:spMkLst>
        </pc:spChg>
        <pc:picChg chg="add mod">
          <ac:chgData name="Sarah Gothard" userId="0e53f415fda5f162" providerId="LiveId" clId="{1A3C4983-E3C0-47FE-A0F2-5EAA181565A0}" dt="2021-10-01T16:33:10.793" v="59" actId="26606"/>
          <ac:picMkLst>
            <pc:docMk/>
            <pc:sldMk cId="1849157180" sldId="306"/>
            <ac:picMk id="6" creationId="{64739AEC-D26F-473A-81E5-CFAE414FF68F}"/>
          </ac:picMkLst>
        </pc:picChg>
      </pc:sldChg>
      <pc:sldChg chg="addSp delSp modSp new mod setBg">
        <pc:chgData name="Sarah Gothard" userId="0e53f415fda5f162" providerId="LiveId" clId="{1A3C4983-E3C0-47FE-A0F2-5EAA181565A0}" dt="2021-10-01T16:33:43.248" v="64" actId="27614"/>
        <pc:sldMkLst>
          <pc:docMk/>
          <pc:sldMk cId="3512497808" sldId="307"/>
        </pc:sldMkLst>
        <pc:spChg chg="del">
          <ac:chgData name="Sarah Gothard" userId="0e53f415fda5f162" providerId="LiveId" clId="{1A3C4983-E3C0-47FE-A0F2-5EAA181565A0}" dt="2021-10-01T16:33:40.525" v="62" actId="26606"/>
          <ac:spMkLst>
            <pc:docMk/>
            <pc:sldMk cId="3512497808" sldId="307"/>
            <ac:spMk id="2" creationId="{260AFCA7-B13B-4884-BFE8-1352A847F6AF}"/>
          </ac:spMkLst>
        </pc:spChg>
        <pc:spChg chg="del">
          <ac:chgData name="Sarah Gothard" userId="0e53f415fda5f162" providerId="LiveId" clId="{1A3C4983-E3C0-47FE-A0F2-5EAA181565A0}" dt="2021-10-01T16:33:40.525" v="62" actId="26606"/>
          <ac:spMkLst>
            <pc:docMk/>
            <pc:sldMk cId="3512497808" sldId="307"/>
            <ac:spMk id="3" creationId="{83B8F1BF-DC0C-4EF7-A28D-003A01D17498}"/>
          </ac:spMkLst>
        </pc:spChg>
        <pc:spChg chg="mod ord">
          <ac:chgData name="Sarah Gothard" userId="0e53f415fda5f162" providerId="LiveId" clId="{1A3C4983-E3C0-47FE-A0F2-5EAA181565A0}" dt="2021-10-01T16:33:40.525" v="62" actId="26606"/>
          <ac:spMkLst>
            <pc:docMk/>
            <pc:sldMk cId="3512497808" sldId="307"/>
            <ac:spMk id="4" creationId="{3382EE0E-A606-4C47-8379-9835EB33F1D3}"/>
          </ac:spMkLst>
        </pc:spChg>
        <pc:spChg chg="add">
          <ac:chgData name="Sarah Gothard" userId="0e53f415fda5f162" providerId="LiveId" clId="{1A3C4983-E3C0-47FE-A0F2-5EAA181565A0}" dt="2021-10-01T16:33:40.525" v="62" actId="26606"/>
          <ac:spMkLst>
            <pc:docMk/>
            <pc:sldMk cId="3512497808" sldId="307"/>
            <ac:spMk id="11" creationId="{32BC26D8-82FB-445E-AA49-62A77D7C1EE0}"/>
          </ac:spMkLst>
        </pc:spChg>
        <pc:spChg chg="add">
          <ac:chgData name="Sarah Gothard" userId="0e53f415fda5f162" providerId="LiveId" clId="{1A3C4983-E3C0-47FE-A0F2-5EAA181565A0}" dt="2021-10-01T16:33:40.525" v="62" actId="26606"/>
          <ac:spMkLst>
            <pc:docMk/>
            <pc:sldMk cId="3512497808" sldId="307"/>
            <ac:spMk id="13" creationId="{CB44330D-EA18-4254-AA95-EB49948539B8}"/>
          </ac:spMkLst>
        </pc:spChg>
        <pc:picChg chg="add mod">
          <ac:chgData name="Sarah Gothard" userId="0e53f415fda5f162" providerId="LiveId" clId="{1A3C4983-E3C0-47FE-A0F2-5EAA181565A0}" dt="2021-10-01T16:33:43.248" v="64" actId="27614"/>
          <ac:picMkLst>
            <pc:docMk/>
            <pc:sldMk cId="3512497808" sldId="307"/>
            <ac:picMk id="6" creationId="{03B89BDC-7323-4868-BDF6-E42B5BBA40FB}"/>
          </ac:picMkLst>
        </pc:picChg>
      </pc:sldChg>
      <pc:sldChg chg="addSp delSp modSp new mod setBg">
        <pc:chgData name="Sarah Gothard" userId="0e53f415fda5f162" providerId="LiveId" clId="{1A3C4983-E3C0-47FE-A0F2-5EAA181565A0}" dt="2021-10-01T16:33:57.820" v="66" actId="26606"/>
        <pc:sldMkLst>
          <pc:docMk/>
          <pc:sldMk cId="4223211721" sldId="308"/>
        </pc:sldMkLst>
        <pc:spChg chg="del">
          <ac:chgData name="Sarah Gothard" userId="0e53f415fda5f162" providerId="LiveId" clId="{1A3C4983-E3C0-47FE-A0F2-5EAA181565A0}" dt="2021-10-01T16:33:57.820" v="66" actId="26606"/>
          <ac:spMkLst>
            <pc:docMk/>
            <pc:sldMk cId="4223211721" sldId="308"/>
            <ac:spMk id="2" creationId="{F18BA61B-9B34-4081-AC03-409BB41CF8E4}"/>
          </ac:spMkLst>
        </pc:spChg>
        <pc:spChg chg="del">
          <ac:chgData name="Sarah Gothard" userId="0e53f415fda5f162" providerId="LiveId" clId="{1A3C4983-E3C0-47FE-A0F2-5EAA181565A0}" dt="2021-10-01T16:33:57.820" v="66" actId="26606"/>
          <ac:spMkLst>
            <pc:docMk/>
            <pc:sldMk cId="4223211721" sldId="308"/>
            <ac:spMk id="3" creationId="{34432712-6C0B-4A5C-880A-640D92E2A25C}"/>
          </ac:spMkLst>
        </pc:spChg>
        <pc:spChg chg="mod ord">
          <ac:chgData name="Sarah Gothard" userId="0e53f415fda5f162" providerId="LiveId" clId="{1A3C4983-E3C0-47FE-A0F2-5EAA181565A0}" dt="2021-10-01T16:33:57.820" v="66" actId="26606"/>
          <ac:spMkLst>
            <pc:docMk/>
            <pc:sldMk cId="4223211721" sldId="308"/>
            <ac:spMk id="4" creationId="{72214A8E-D83C-4770-8B0C-811A467AD446}"/>
          </ac:spMkLst>
        </pc:spChg>
        <pc:spChg chg="add">
          <ac:chgData name="Sarah Gothard" userId="0e53f415fda5f162" providerId="LiveId" clId="{1A3C4983-E3C0-47FE-A0F2-5EAA181565A0}" dt="2021-10-01T16:33:57.820" v="66" actId="26606"/>
          <ac:spMkLst>
            <pc:docMk/>
            <pc:sldMk cId="4223211721" sldId="308"/>
            <ac:spMk id="11" creationId="{32BC26D8-82FB-445E-AA49-62A77D7C1EE0}"/>
          </ac:spMkLst>
        </pc:spChg>
        <pc:spChg chg="add">
          <ac:chgData name="Sarah Gothard" userId="0e53f415fda5f162" providerId="LiveId" clId="{1A3C4983-E3C0-47FE-A0F2-5EAA181565A0}" dt="2021-10-01T16:33:57.820" v="66" actId="26606"/>
          <ac:spMkLst>
            <pc:docMk/>
            <pc:sldMk cId="4223211721" sldId="308"/>
            <ac:spMk id="13" creationId="{CB44330D-EA18-4254-AA95-EB49948539B8}"/>
          </ac:spMkLst>
        </pc:spChg>
        <pc:picChg chg="add mod">
          <ac:chgData name="Sarah Gothard" userId="0e53f415fda5f162" providerId="LiveId" clId="{1A3C4983-E3C0-47FE-A0F2-5EAA181565A0}" dt="2021-10-01T16:33:57.820" v="66" actId="26606"/>
          <ac:picMkLst>
            <pc:docMk/>
            <pc:sldMk cId="4223211721" sldId="308"/>
            <ac:picMk id="6" creationId="{DABA8271-53EF-4E54-9E94-873804BD68DD}"/>
          </ac:picMkLst>
        </pc:picChg>
      </pc:sldChg>
      <pc:sldChg chg="add ord">
        <pc:chgData name="Sarah Gothard" userId="0e53f415fda5f162" providerId="LiveId" clId="{1A3C4983-E3C0-47FE-A0F2-5EAA181565A0}" dt="2021-10-01T16:34:13.727" v="69"/>
        <pc:sldMkLst>
          <pc:docMk/>
          <pc:sldMk cId="2368017784" sldId="30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A6A46-CF82-4310-BB3B-BEE81B7554B2}" type="datetime1">
              <a:rPr lang="en-US" smtClean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2009 churchworksmedia.com.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E63D9-E38C-4A0C-9F7A-8F7725A273D4}" type="datetime1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2009 churchworksmedia.com.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74A63-62B2-4ED5-9073-04B72EDF362F}" type="datetime1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2009 churchworksmedia.com.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EEA59-AB52-4A51-9276-091A20E6BF75}" type="datetime1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2009 churchworksmedia.com.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7E7E-4661-4913-B4B1-F90AA7BDD83D}" type="datetime1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2009 churchworksmedia.com.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A6AF-C976-4FD0-95A0-78EAC19B010A}" type="datetime1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2009 churchworksmedia.com.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6CC6-B4B4-434A-AC16-C33E8359511F}" type="datetime1">
              <a:rPr lang="en-US" smtClean="0"/>
              <a:t>10/1/2021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2009 churchworksmedia.com.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1F749-B199-4A87-8437-55CD9A9B9EB6}" type="datetime1">
              <a:rPr lang="en-US" smtClean="0"/>
              <a:t>10/1/2021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2009 churchworksmedia.com.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448F-A5E0-40B6-B411-2A302007C8F2}" type="datetime1">
              <a:rPr lang="en-US" smtClean="0"/>
              <a:t>10/1/2021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2009 churchworksmedia.com.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3BB60-4AB2-40DB-899C-69261D6934AD}" type="datetime1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2009 churchworksmedia.com.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3F84E-5B59-41C7-AFB9-6D1FC41B36A4}" type="datetime1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2009 churchworksmedia.com.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EE2FC-24B2-4747-B88C-127A4A42A6A8}" type="datetime1">
              <a:rPr lang="en-US" smtClean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Copyright 2009 churchworksmedia.com.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C87CAB2-3FA4-4762-BE63-27CE830A82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542964"/>
            <a:ext cx="10905066" cy="1772071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2009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3A40D2-7F0D-4315-91F3-9E7F83061A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2009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74938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E5EE9DF9-4835-4411-A405-CF90326265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0815" y="643467"/>
            <a:ext cx="1087037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939E46-1AA2-4A8A-A2C6-35DEB3A66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2009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993580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4739AEC-D26F-473A-81E5-CFAE414FF6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79609"/>
            <a:ext cx="10905066" cy="32987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8D063D-100D-448B-B054-9B556AAE5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2009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849157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3A40D2-7F0D-4315-91F3-9E7F83061A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2009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382303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03B89BDC-7323-4868-BDF6-E42B5BBA40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0815" y="643467"/>
            <a:ext cx="1087037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82EE0E-A606-4C47-8379-9835EB33F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2009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512497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ABA8271-53EF-4E54-9E94-873804BD68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79609"/>
            <a:ext cx="10905066" cy="32987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214A8E-D83C-4770-8B0C-811A467AD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2009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2232117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3A40D2-7F0D-4315-91F3-9E7F83061A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2009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368017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88932880-2A87-4E24-B326-83BF0C4ABA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07D47F-0DD0-4CE3-8C6B-EADC142C9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2009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150269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D18FAD30-727A-4778-B78B-B401C11E54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56816"/>
            <a:ext cx="10905066" cy="294436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07D47F-0DD0-4CE3-8C6B-EADC142C9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2009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378996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3A40D2-7F0D-4315-91F3-9E7F83061A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2009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320319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3C236CAE-1A9B-4ECB-B876-A4A18FEF4E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2ED45B-3229-4EED-B15E-AF41C3488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2009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052343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66EB426A-BA4C-4E1F-920F-46FBFDEE27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11452"/>
            <a:ext cx="10905066" cy="343509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F35D34-E15B-4525-9627-47525CE74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2009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239616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3A40D2-7F0D-4315-91F3-9E7F83061A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2009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177819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1DF04AD-2D35-433D-B55F-10F99D30C1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0815" y="643467"/>
            <a:ext cx="1087037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5C0849-D2F1-414D-B331-A72231ED3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2009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575470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56376F0-CA55-4B2A-AC2A-C326EBA3CF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79609"/>
            <a:ext cx="10905066" cy="32987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2DEF5D-D6F7-4D6D-A862-DCC1DBF1D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2009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511981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3A40D2-7F0D-4315-91F3-9E7F83061A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2009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803475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597BA595-472C-47EE-9EE6-A1DE09E10B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CE10C4-350C-4D6B-B164-565F18141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2009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356727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FC50C41-FD63-41D8-BA59-968FC3458A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11452"/>
            <a:ext cx="10905066" cy="343509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B96141-1378-44B1-8E1B-497A36DF5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2009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104869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252</Words>
  <Application>Microsoft Office PowerPoint</Application>
  <PresentationFormat>Widescreen</PresentationFormat>
  <Paragraphs>21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44</cp:revision>
  <dcterms:created xsi:type="dcterms:W3CDTF">2019-10-03T18:26:20Z</dcterms:created>
  <dcterms:modified xsi:type="dcterms:W3CDTF">2021-10-01T16:34:36Z</dcterms:modified>
</cp:coreProperties>
</file>