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8"/>
  </p:notesMasterIdLst>
  <p:handoutMasterIdLst>
    <p:handoutMasterId r:id="rId9"/>
  </p:handoutMasterIdLst>
  <p:sldIdLst>
    <p:sldId id="256" r:id="rId2"/>
    <p:sldId id="277" r:id="rId3"/>
    <p:sldId id="278" r:id="rId4"/>
    <p:sldId id="279" r:id="rId5"/>
    <p:sldId id="280" r:id="rId6"/>
    <p:sldId id="28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59" autoAdjust="0"/>
    <p:restoredTop sz="91160" autoAdjust="0"/>
  </p:normalViewPr>
  <p:slideViewPr>
    <p:cSldViewPr snapToGrid="0" showGuides="1">
      <p:cViewPr varScale="1">
        <p:scale>
          <a:sx n="64" d="100"/>
          <a:sy n="64" d="100"/>
        </p:scale>
        <p:origin x="44" y="1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1/14/2023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0F729D-6C9F-49F3-BE02-6CFA87704072}" type="datetime1">
              <a:rPr lang="en-US" smtClean="0"/>
              <a:t>1/14/2023</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2B08A-5A69-45E0-A1B3-C9D48D843CC4}" type="datetime1">
              <a:rPr lang="en-US" smtClean="0"/>
              <a:t>1/14/2023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DEA2E-BA8D-4C71-B291-C7445DAB1CCC}" type="datetime1">
              <a:rPr lang="en-US" smtClean="0"/>
              <a:t>1/14/2023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271DA-BE8F-41A9-A57B-957188FF5913}" type="datetime1">
              <a:rPr lang="en-US" smtClean="0"/>
              <a:t>1/14/2023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C632B-6DCE-4E36-8CA5-C060D5267CD9}" type="datetime1">
              <a:rPr lang="en-US" smtClean="0"/>
              <a:t>1/14/2023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98862-0EA2-4B05-BFE8-8BCF27AE6D3F}" type="datetime1">
              <a:rPr lang="en-US" smtClean="0"/>
              <a:t>1/14/2023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9C82A8-9B10-4138-A50D-0B785A89BAF9}" type="datetime1">
              <a:rPr lang="en-US" smtClean="0"/>
              <a:t>1/14/2023</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1CEE72-9938-4344-AA4D-2AEFC65B9676}" type="datetime1">
              <a:rPr lang="en-US" smtClean="0"/>
              <a:t>1/14/2023</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7CD62-C762-410B-B221-6FB2056202D7}" type="datetime1">
              <a:rPr lang="en-US" smtClean="0"/>
              <a:t>1/14/2023</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17FA-E2C3-4352-B7E3-2346BC0F325C}" type="datetime1">
              <a:rPr lang="en-US" smtClean="0"/>
              <a:t>1/14/2023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F40821-5BF9-4EBD-907B-86E5A2FE7284}" type="datetime1">
              <a:rPr lang="en-US" smtClean="0"/>
              <a:t>1/14/2023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78A31-8164-47CC-A621-41A18C4993A3}" type="datetime1">
              <a:rPr lang="en-US" smtClean="0"/>
              <a:t>1/14/2023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5" name="Rectangle 15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13369844-72DD-24D2-38A3-0130133E9CDE}"/>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endParaRPr lang="en-US" kern="1200" dirty="0">
              <a:solidFill>
                <a:srgbClr val="FFFFFF"/>
              </a:solidFill>
              <a:latin typeface="+mn-lt"/>
              <a:ea typeface="+mn-ea"/>
              <a:cs typeface="+mn-cs"/>
            </a:endParaRP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4" name="Rectangle 14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hape&#10;&#10;Description automatically generated with medium confidence">
            <a:extLst>
              <a:ext uri="{FF2B5EF4-FFF2-40B4-BE49-F238E27FC236}">
                <a16:creationId xmlns:a16="http://schemas.microsoft.com/office/drawing/2014/main" id="{A412656B-B88D-DB9B-3586-E00A556D7F95}"/>
              </a:ext>
            </a:extLst>
          </p:cNvPr>
          <p:cNvPicPr>
            <a:picLocks noChangeAspect="1"/>
          </p:cNvPicPr>
          <p:nvPr/>
        </p:nvPicPr>
        <p:blipFill>
          <a:blip r:embed="rId2"/>
          <a:stretch>
            <a:fillRect/>
          </a:stretch>
        </p:blipFill>
        <p:spPr>
          <a:xfrm>
            <a:off x="1334405" y="643467"/>
            <a:ext cx="9523190" cy="5571066"/>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ADD8EDAF-53CC-D889-1DE9-85F02CB6A4D7}"/>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3B90F715-AF25-5AAC-AD88-4769BC3191D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81026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AFECB8FF-C07A-7316-5930-5DBDEEA78FB2}"/>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939F13F2-D06D-4C3C-8AE5-DFAABD401B4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940356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FDF96F9C-46CB-B406-8552-7DAB24064220}"/>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DFCCAA0F-93BE-3599-7F15-BAFD7548533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6841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C29BB962-1F7A-50E4-4F7E-B3F40ED346F5}"/>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A5690F49-DE51-C91D-7435-0BD97791CBE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882758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TotalTime>
  <Words>55</Words>
  <Application>Microsoft Office PowerPoint</Application>
  <PresentationFormat>Widescreen</PresentationFormat>
  <Paragraphs>8</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32</cp:revision>
  <dcterms:created xsi:type="dcterms:W3CDTF">2019-09-28T20:24:12Z</dcterms:created>
  <dcterms:modified xsi:type="dcterms:W3CDTF">2023-01-14T22:18:57Z</dcterms:modified>
</cp:coreProperties>
</file>